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68" r:id="rId5"/>
    <p:sldId id="270" r:id="rId6"/>
    <p:sldId id="256" r:id="rId7"/>
    <p:sldId id="272" r:id="rId8"/>
    <p:sldId id="273" r:id="rId9"/>
    <p:sldId id="283" r:id="rId10"/>
    <p:sldId id="274" r:id="rId11"/>
    <p:sldId id="276" r:id="rId12"/>
    <p:sldId id="278" r:id="rId13"/>
    <p:sldId id="280" r:id="rId14"/>
    <p:sldId id="281" r:id="rId15"/>
    <p:sldId id="282" r:id="rId16"/>
    <p:sldId id="284" r:id="rId1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87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80B008-54C6-CB93-894C-10DA0080F2D5}" v="157" dt="2025-06-06T09:10:40.743"/>
    <p1510:client id="{51FAFE48-7002-64AE-52B9-629301F9139F}" v="141" dt="2025-06-06T08:54:18.930"/>
    <p1510:client id="{88688064-E884-1C1D-CF09-6A83134924B5}" v="327" dt="2025-06-06T05:42:11.882"/>
    <p1510:client id="{E64DF16A-6871-07E0-FA36-DCF9258F44E2}" v="14" dt="2025-06-05T12:15:16.745"/>
    <p1510:client id="{F685C164-1C1A-48C1-0659-344930AAC1EA}" v="271" dt="2025-06-06T09:52:53.900"/>
    <p1510:client id="{F73E8DFE-6EB1-4002-BE78-3C126F17A844}" v="1147" dt="2025-06-06T11:14:16.362"/>
    <p1510:client id="{FF37AD68-99FA-514B-88B1-0096CCC4E40E}" v="2208" dt="2025-06-06T09:56:18.001"/>
    <p1510:client id="{FF6FCC94-B656-0A49-01C9-375458B6500B}" v="155" dt="2025-06-06T07:35:42.751"/>
    <p1510:client id="{FFB85E00-F034-F40D-3A50-59436FED2B68}" v="236" dt="2025-06-06T10:00:04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87"/>
        <p:guide pos="286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Cortes Sanchez" userId="S::vcor0924@uni.sydney.edu.au::72231412-ec1c-473a-bce1-147faf9cf8e6" providerId="AD" clId="Web-{E64DF16A-6871-07E0-FA36-DCF9258F44E2}"/>
    <pc:docChg chg="modSld">
      <pc:chgData name="David Cortes Sanchez" userId="S::vcor0924@uni.sydney.edu.au::72231412-ec1c-473a-bce1-147faf9cf8e6" providerId="AD" clId="Web-{E64DF16A-6871-07E0-FA36-DCF9258F44E2}" dt="2025-06-05T12:15:16.745" v="12" actId="1076"/>
      <pc:docMkLst>
        <pc:docMk/>
      </pc:docMkLst>
      <pc:sldChg chg="addSp delSp modSp">
        <pc:chgData name="David Cortes Sanchez" userId="S::vcor0924@uni.sydney.edu.au::72231412-ec1c-473a-bce1-147faf9cf8e6" providerId="AD" clId="Web-{E64DF16A-6871-07E0-FA36-DCF9258F44E2}" dt="2025-06-05T12:15:16.745" v="12" actId="1076"/>
        <pc:sldMkLst>
          <pc:docMk/>
          <pc:sldMk cId="3753743183" sldId="278"/>
        </pc:sldMkLst>
        <pc:spChg chg="add del mod">
          <ac:chgData name="David Cortes Sanchez" userId="S::vcor0924@uni.sydney.edu.au::72231412-ec1c-473a-bce1-147faf9cf8e6" providerId="AD" clId="Web-{E64DF16A-6871-07E0-FA36-DCF9258F44E2}" dt="2025-06-05T12:14:06.339" v="11"/>
          <ac:spMkLst>
            <pc:docMk/>
            <pc:sldMk cId="3753743183" sldId="278"/>
            <ac:spMk id="4" creationId="{F56E1469-8AC9-F2E2-A177-18C27C1DD41D}"/>
          </ac:spMkLst>
        </pc:spChg>
        <pc:spChg chg="del mod">
          <ac:chgData name="David Cortes Sanchez" userId="S::vcor0924@uni.sydney.edu.au::72231412-ec1c-473a-bce1-147faf9cf8e6" providerId="AD" clId="Web-{E64DF16A-6871-07E0-FA36-DCF9258F44E2}" dt="2025-06-05T12:13:58.558" v="10"/>
          <ac:spMkLst>
            <pc:docMk/>
            <pc:sldMk cId="3753743183" sldId="278"/>
            <ac:spMk id="18435" creationId="{189FFB5B-A3F9-4005-0693-E11F223F8E63}"/>
          </ac:spMkLst>
        </pc:spChg>
        <pc:spChg chg="mod">
          <ac:chgData name="David Cortes Sanchez" userId="S::vcor0924@uni.sydney.edu.au::72231412-ec1c-473a-bce1-147faf9cf8e6" providerId="AD" clId="Web-{E64DF16A-6871-07E0-FA36-DCF9258F44E2}" dt="2025-06-05T11:01:21.537" v="2" actId="1076"/>
          <ac:spMkLst>
            <pc:docMk/>
            <pc:sldMk cId="3753743183" sldId="278"/>
            <ac:spMk id="18436" creationId="{82110C1E-2CFC-D010-E940-DEF783303728}"/>
          </ac:spMkLst>
        </pc:spChg>
        <pc:graphicFrameChg chg="del">
          <ac:chgData name="David Cortes Sanchez" userId="S::vcor0924@uni.sydney.edu.au::72231412-ec1c-473a-bce1-147faf9cf8e6" providerId="AD" clId="Web-{E64DF16A-6871-07E0-FA36-DCF9258F44E2}" dt="2025-06-05T11:01:10.411" v="0"/>
          <ac:graphicFrameMkLst>
            <pc:docMk/>
            <pc:sldMk cId="3753743183" sldId="278"/>
            <ac:graphicFrameMk id="6" creationId="{228A0584-F84C-7D27-EC6F-96E2EF3DCA0C}"/>
          </ac:graphicFrameMkLst>
        </pc:graphicFrameChg>
        <pc:picChg chg="add mod">
          <ac:chgData name="David Cortes Sanchez" userId="S::vcor0924@uni.sydney.edu.au::72231412-ec1c-473a-bce1-147faf9cf8e6" providerId="AD" clId="Web-{E64DF16A-6871-07E0-FA36-DCF9258F44E2}" dt="2025-06-05T12:15:16.745" v="12" actId="1076"/>
          <ac:picMkLst>
            <pc:docMk/>
            <pc:sldMk cId="3753743183" sldId="278"/>
            <ac:picMk id="2" creationId="{588B0432-43A7-D523-8045-42D87356DDCE}"/>
          </ac:picMkLst>
        </pc:picChg>
      </pc:sldChg>
    </pc:docChg>
  </pc:docChgLst>
  <pc:docChgLst>
    <pc:chgData name="Hanwen Tian Tian" userId="S::htia0294@uni.sydney.edu.au::54545e53-133e-4b60-82be-5ede847463c6" providerId="AD" clId="Web-{51FAFE48-7002-64AE-52B9-629301F9139F}"/>
    <pc:docChg chg="modSld">
      <pc:chgData name="Hanwen Tian Tian" userId="S::htia0294@uni.sydney.edu.au::54545e53-133e-4b60-82be-5ede847463c6" providerId="AD" clId="Web-{51FAFE48-7002-64AE-52B9-629301F9139F}" dt="2025-06-06T08:54:17.711" v="113" actId="20577"/>
      <pc:docMkLst>
        <pc:docMk/>
      </pc:docMkLst>
      <pc:sldChg chg="delSp modSp">
        <pc:chgData name="Hanwen Tian Tian" userId="S::htia0294@uni.sydney.edu.au::54545e53-133e-4b60-82be-5ede847463c6" providerId="AD" clId="Web-{51FAFE48-7002-64AE-52B9-629301F9139F}" dt="2025-06-06T08:30:01.436" v="100" actId="20577"/>
        <pc:sldMkLst>
          <pc:docMk/>
          <pc:sldMk cId="0" sldId="256"/>
        </pc:sldMkLst>
        <pc:spChg chg="mod">
          <ac:chgData name="Hanwen Tian Tian" userId="S::htia0294@uni.sydney.edu.au::54545e53-133e-4b60-82be-5ede847463c6" providerId="AD" clId="Web-{51FAFE48-7002-64AE-52B9-629301F9139F}" dt="2025-06-06T08:30:01.436" v="100" actId="20577"/>
          <ac:spMkLst>
            <pc:docMk/>
            <pc:sldMk cId="0" sldId="256"/>
            <ac:spMk id="18435" creationId="{00000000-0000-0000-0000-000000000000}"/>
          </ac:spMkLst>
        </pc:spChg>
        <pc:graphicFrameChg chg="del">
          <ac:chgData name="Hanwen Tian Tian" userId="S::htia0294@uni.sydney.edu.au::54545e53-133e-4b60-82be-5ede847463c6" providerId="AD" clId="Web-{51FAFE48-7002-64AE-52B9-629301F9139F}" dt="2025-06-06T08:27:34.713" v="75"/>
          <ac:graphicFrameMkLst>
            <pc:docMk/>
            <pc:sldMk cId="0" sldId="256"/>
            <ac:graphicFrameMk id="6" creationId="{00000000-0000-0000-0000-000000000000}"/>
          </ac:graphicFrameMkLst>
        </pc:graphicFrameChg>
      </pc:sldChg>
      <pc:sldChg chg="modSp">
        <pc:chgData name="Hanwen Tian Tian" userId="S::htia0294@uni.sydney.edu.au::54545e53-133e-4b60-82be-5ede847463c6" providerId="AD" clId="Web-{51FAFE48-7002-64AE-52B9-629301F9139F}" dt="2025-06-06T08:54:17.711" v="113" actId="20577"/>
        <pc:sldMkLst>
          <pc:docMk/>
          <pc:sldMk cId="0" sldId="268"/>
        </pc:sldMkLst>
        <pc:spChg chg="mod">
          <ac:chgData name="Hanwen Tian Tian" userId="S::htia0294@uni.sydney.edu.au::54545e53-133e-4b60-82be-5ede847463c6" providerId="AD" clId="Web-{51FAFE48-7002-64AE-52B9-629301F9139F}" dt="2025-06-06T08:54:17.711" v="113" actId="20577"/>
          <ac:spMkLst>
            <pc:docMk/>
            <pc:sldMk cId="0" sldId="268"/>
            <ac:spMk id="3" creationId="{00000000-0000-0000-0000-000000000000}"/>
          </ac:spMkLst>
        </pc:spChg>
      </pc:sldChg>
      <pc:sldChg chg="modSp">
        <pc:chgData name="Hanwen Tian Tian" userId="S::htia0294@uni.sydney.edu.au::54545e53-133e-4b60-82be-5ede847463c6" providerId="AD" clId="Web-{51FAFE48-7002-64AE-52B9-629301F9139F}" dt="2025-06-06T07:27:02.683" v="74" actId="1076"/>
        <pc:sldMkLst>
          <pc:docMk/>
          <pc:sldMk cId="2852470277" sldId="270"/>
        </pc:sldMkLst>
        <pc:graphicFrameChg chg="mod modGraphic">
          <ac:chgData name="Hanwen Tian Tian" userId="S::htia0294@uni.sydney.edu.au::54545e53-133e-4b60-82be-5ede847463c6" providerId="AD" clId="Web-{51FAFE48-7002-64AE-52B9-629301F9139F}" dt="2025-06-06T07:27:02.683" v="74" actId="1076"/>
          <ac:graphicFrameMkLst>
            <pc:docMk/>
            <pc:sldMk cId="2852470277" sldId="270"/>
            <ac:graphicFrameMk id="6" creationId="{FE880E10-17EA-07BD-EF0A-F6BDE6E33BEB}"/>
          </ac:graphicFrameMkLst>
        </pc:graphicFrameChg>
      </pc:sldChg>
    </pc:docChg>
  </pc:docChgLst>
  <pc:docChgLst>
    <pc:chgData name="Rajiv Mehta" userId="2b9969eb-bfb4-45b5-a45a-3555f26e86e7" providerId="ADAL" clId="{F73E8DFE-6EB1-4002-BE78-3C126F17A844}"/>
    <pc:docChg chg="undo custSel addSld delSld modSld">
      <pc:chgData name="Rajiv Mehta" userId="2b9969eb-bfb4-45b5-a45a-3555f26e86e7" providerId="ADAL" clId="{F73E8DFE-6EB1-4002-BE78-3C126F17A844}" dt="2025-06-06T11:14:16.362" v="1145" actId="20577"/>
      <pc:docMkLst>
        <pc:docMk/>
      </pc:docMkLst>
      <pc:sldChg chg="addSp delSp modSp mod modClrScheme chgLayout">
        <pc:chgData name="Rajiv Mehta" userId="2b9969eb-bfb4-45b5-a45a-3555f26e86e7" providerId="ADAL" clId="{F73E8DFE-6EB1-4002-BE78-3C126F17A844}" dt="2025-06-06T10:20:24.467" v="1089" actId="20577"/>
        <pc:sldMkLst>
          <pc:docMk/>
          <pc:sldMk cId="0" sldId="256"/>
        </pc:sldMkLst>
        <pc:spChg chg="add del mod">
          <ac:chgData name="Rajiv Mehta" userId="2b9969eb-bfb4-45b5-a45a-3555f26e86e7" providerId="ADAL" clId="{F73E8DFE-6EB1-4002-BE78-3C126F17A844}" dt="2025-06-06T09:16:25.997" v="607" actId="478"/>
          <ac:spMkLst>
            <pc:docMk/>
            <pc:sldMk cId="0" sldId="256"/>
            <ac:spMk id="3" creationId="{BEBBA655-0067-9431-75F9-C0A52D51896E}"/>
          </ac:spMkLst>
        </pc:spChg>
        <pc:spChg chg="add mod">
          <ac:chgData name="Rajiv Mehta" userId="2b9969eb-bfb4-45b5-a45a-3555f26e86e7" providerId="ADAL" clId="{F73E8DFE-6EB1-4002-BE78-3C126F17A844}" dt="2025-06-06T09:36:28.456" v="879" actId="26606"/>
          <ac:spMkLst>
            <pc:docMk/>
            <pc:sldMk cId="0" sldId="256"/>
            <ac:spMk id="5" creationId="{6759F4B6-C2C2-DA62-0F92-5068B6458DE2}"/>
          </ac:spMkLst>
        </pc:spChg>
        <pc:spChg chg="mod">
          <ac:chgData name="Rajiv Mehta" userId="2b9969eb-bfb4-45b5-a45a-3555f26e86e7" providerId="ADAL" clId="{F73E8DFE-6EB1-4002-BE78-3C126F17A844}" dt="2025-06-06T09:36:28.456" v="879" actId="26606"/>
          <ac:spMkLst>
            <pc:docMk/>
            <pc:sldMk cId="0" sldId="256"/>
            <ac:spMk id="18434" creationId="{00000000-0000-0000-0000-000000000000}"/>
          </ac:spMkLst>
        </pc:spChg>
        <pc:spChg chg="mod">
          <ac:chgData name="Rajiv Mehta" userId="2b9969eb-bfb4-45b5-a45a-3555f26e86e7" providerId="ADAL" clId="{F73E8DFE-6EB1-4002-BE78-3C126F17A844}" dt="2025-06-06T10:20:24.467" v="1089" actId="20577"/>
          <ac:spMkLst>
            <pc:docMk/>
            <pc:sldMk cId="0" sldId="256"/>
            <ac:spMk id="18435" creationId="{00000000-0000-0000-0000-000000000000}"/>
          </ac:spMkLst>
        </pc:spChg>
        <pc:spChg chg="del mod">
          <ac:chgData name="Rajiv Mehta" userId="2b9969eb-bfb4-45b5-a45a-3555f26e86e7" providerId="ADAL" clId="{F73E8DFE-6EB1-4002-BE78-3C126F17A844}" dt="2025-06-06T09:16:03.788" v="599" actId="478"/>
          <ac:spMkLst>
            <pc:docMk/>
            <pc:sldMk cId="0" sldId="256"/>
            <ac:spMk id="18436" creationId="{00000000-0000-0000-0000-000000000000}"/>
          </ac:spMkLst>
        </pc:spChg>
        <pc:spChg chg="add del mod">
          <ac:chgData name="Rajiv Mehta" userId="2b9969eb-bfb4-45b5-a45a-3555f26e86e7" providerId="ADAL" clId="{F73E8DFE-6EB1-4002-BE78-3C126F17A844}" dt="2025-06-06T09:36:28.456" v="879" actId="26606"/>
          <ac:spMkLst>
            <pc:docMk/>
            <pc:sldMk cId="0" sldId="256"/>
            <ac:spMk id="18440" creationId="{15805C72-5E15-0502-7B26-045ACE31A783}"/>
          </ac:spMkLst>
        </pc:spChg>
        <pc:picChg chg="add del mod">
          <ac:chgData name="Rajiv Mehta" userId="2b9969eb-bfb4-45b5-a45a-3555f26e86e7" providerId="ADAL" clId="{F73E8DFE-6EB1-4002-BE78-3C126F17A844}" dt="2025-06-06T09:36:26.872" v="877" actId="14100"/>
          <ac:picMkLst>
            <pc:docMk/>
            <pc:sldMk cId="0" sldId="256"/>
            <ac:picMk id="8" creationId="{1E643819-D424-D04E-CA74-8913E6132D82}"/>
          </ac:picMkLst>
        </pc:picChg>
      </pc:sldChg>
      <pc:sldChg chg="addSp delSp modSp mod modNotesTx">
        <pc:chgData name="Rajiv Mehta" userId="2b9969eb-bfb4-45b5-a45a-3555f26e86e7" providerId="ADAL" clId="{F73E8DFE-6EB1-4002-BE78-3C126F17A844}" dt="2025-06-06T09:27:02.138" v="815" actId="20577"/>
        <pc:sldMkLst>
          <pc:docMk/>
          <pc:sldMk cId="2852470277" sldId="270"/>
        </pc:sldMkLst>
        <pc:spChg chg="add del mod">
          <ac:chgData name="Rajiv Mehta" userId="2b9969eb-bfb4-45b5-a45a-3555f26e86e7" providerId="ADAL" clId="{F73E8DFE-6EB1-4002-BE78-3C126F17A844}" dt="2025-06-06T09:15:23.735" v="588" actId="21"/>
          <ac:spMkLst>
            <pc:docMk/>
            <pc:sldMk cId="2852470277" sldId="270"/>
            <ac:spMk id="3" creationId="{E99CF9EC-27C5-0B79-38ED-3673927FA847}"/>
          </ac:spMkLst>
        </pc:spChg>
        <pc:spChg chg="add del mod">
          <ac:chgData name="Rajiv Mehta" userId="2b9969eb-bfb4-45b5-a45a-3555f26e86e7" providerId="ADAL" clId="{F73E8DFE-6EB1-4002-BE78-3C126F17A844}" dt="2025-06-06T09:15:30.148" v="590" actId="478"/>
          <ac:spMkLst>
            <pc:docMk/>
            <pc:sldMk cId="2852470277" sldId="270"/>
            <ac:spMk id="4" creationId="{E99CF9EC-27C5-0B79-38ED-3673927FA847}"/>
          </ac:spMkLst>
        </pc:spChg>
        <pc:spChg chg="add mod">
          <ac:chgData name="Rajiv Mehta" userId="2b9969eb-bfb4-45b5-a45a-3555f26e86e7" providerId="ADAL" clId="{F73E8DFE-6EB1-4002-BE78-3C126F17A844}" dt="2025-06-06T09:15:57.525" v="598" actId="14100"/>
          <ac:spMkLst>
            <pc:docMk/>
            <pc:sldMk cId="2852470277" sldId="270"/>
            <ac:spMk id="7" creationId="{A9A29EDA-1356-2BA2-772E-1CA81E5EDAF6}"/>
          </ac:spMkLst>
        </pc:spChg>
        <pc:graphicFrameChg chg="mod modGraphic">
          <ac:chgData name="Rajiv Mehta" userId="2b9969eb-bfb4-45b5-a45a-3555f26e86e7" providerId="ADAL" clId="{F73E8DFE-6EB1-4002-BE78-3C126F17A844}" dt="2025-06-06T09:27:02.138" v="815" actId="20577"/>
          <ac:graphicFrameMkLst>
            <pc:docMk/>
            <pc:sldMk cId="2852470277" sldId="270"/>
            <ac:graphicFrameMk id="6" creationId="{FE880E10-17EA-07BD-EF0A-F6BDE6E33BEB}"/>
          </ac:graphicFrameMkLst>
        </pc:graphicFrameChg>
      </pc:sldChg>
      <pc:sldChg chg="addSp modSp mod">
        <pc:chgData name="Rajiv Mehta" userId="2b9969eb-bfb4-45b5-a45a-3555f26e86e7" providerId="ADAL" clId="{F73E8DFE-6EB1-4002-BE78-3C126F17A844}" dt="2025-06-06T09:16:53.250" v="618"/>
        <pc:sldMkLst>
          <pc:docMk/>
          <pc:sldMk cId="3364483820" sldId="272"/>
        </pc:sldMkLst>
        <pc:spChg chg="add mod">
          <ac:chgData name="Rajiv Mehta" userId="2b9969eb-bfb4-45b5-a45a-3555f26e86e7" providerId="ADAL" clId="{F73E8DFE-6EB1-4002-BE78-3C126F17A844}" dt="2025-06-06T09:16:53.250" v="618"/>
          <ac:spMkLst>
            <pc:docMk/>
            <pc:sldMk cId="3364483820" sldId="272"/>
            <ac:spMk id="3" creationId="{706B62EC-0211-E274-C8C3-F60BE7E00F12}"/>
          </ac:spMkLst>
        </pc:spChg>
      </pc:sldChg>
      <pc:sldChg chg="addSp delSp modSp mod">
        <pc:chgData name="Rajiv Mehta" userId="2b9969eb-bfb4-45b5-a45a-3555f26e86e7" providerId="ADAL" clId="{F73E8DFE-6EB1-4002-BE78-3C126F17A844}" dt="2025-06-06T10:25:25.075" v="1097" actId="20577"/>
        <pc:sldMkLst>
          <pc:docMk/>
          <pc:sldMk cId="25907673" sldId="273"/>
        </pc:sldMkLst>
        <pc:spChg chg="mod">
          <ac:chgData name="Rajiv Mehta" userId="2b9969eb-bfb4-45b5-a45a-3555f26e86e7" providerId="ADAL" clId="{F73E8DFE-6EB1-4002-BE78-3C126F17A844}" dt="2025-06-06T10:25:25.075" v="1097" actId="20577"/>
          <ac:spMkLst>
            <pc:docMk/>
            <pc:sldMk cId="25907673" sldId="273"/>
            <ac:spMk id="2" creationId="{4EB84778-2F1D-E8DE-4EEA-1DB1A91A7F5F}"/>
          </ac:spMkLst>
        </pc:spChg>
        <pc:spChg chg="mod">
          <ac:chgData name="Rajiv Mehta" userId="2b9969eb-bfb4-45b5-a45a-3555f26e86e7" providerId="ADAL" clId="{F73E8DFE-6EB1-4002-BE78-3C126F17A844}" dt="2025-06-06T10:18:51.371" v="1086" actId="113"/>
          <ac:spMkLst>
            <pc:docMk/>
            <pc:sldMk cId="25907673" sldId="273"/>
            <ac:spMk id="3" creationId="{BD40E494-EAE5-525F-5F62-F607EDEE0605}"/>
          </ac:spMkLst>
        </pc:spChg>
        <pc:spChg chg="mod">
          <ac:chgData name="Rajiv Mehta" userId="2b9969eb-bfb4-45b5-a45a-3555f26e86e7" providerId="ADAL" clId="{F73E8DFE-6EB1-4002-BE78-3C126F17A844}" dt="2025-06-06T10:18:54.915" v="1087" actId="113"/>
          <ac:spMkLst>
            <pc:docMk/>
            <pc:sldMk cId="25907673" sldId="273"/>
            <ac:spMk id="4" creationId="{EC47EA14-95CC-6F04-24CE-9D241AE8A46B}"/>
          </ac:spMkLst>
        </pc:spChg>
        <pc:spChg chg="add del mod">
          <ac:chgData name="Rajiv Mehta" userId="2b9969eb-bfb4-45b5-a45a-3555f26e86e7" providerId="ADAL" clId="{F73E8DFE-6EB1-4002-BE78-3C126F17A844}" dt="2025-06-06T09:07:09.684" v="545" actId="478"/>
          <ac:spMkLst>
            <pc:docMk/>
            <pc:sldMk cId="25907673" sldId="273"/>
            <ac:spMk id="7" creationId="{4237094C-3FEF-D171-04E2-DB6FEE0208CC}"/>
          </ac:spMkLst>
        </pc:spChg>
        <pc:spChg chg="add del mod">
          <ac:chgData name="Rajiv Mehta" userId="2b9969eb-bfb4-45b5-a45a-3555f26e86e7" providerId="ADAL" clId="{F73E8DFE-6EB1-4002-BE78-3C126F17A844}" dt="2025-06-06T09:17:19.940" v="624" actId="478"/>
          <ac:spMkLst>
            <pc:docMk/>
            <pc:sldMk cId="25907673" sldId="273"/>
            <ac:spMk id="11" creationId="{3B856B05-8D52-E8D1-B935-FE57EDA78F15}"/>
          </ac:spMkLst>
        </pc:spChg>
        <pc:spChg chg="add mod">
          <ac:chgData name="Rajiv Mehta" userId="2b9969eb-bfb4-45b5-a45a-3555f26e86e7" providerId="ADAL" clId="{F73E8DFE-6EB1-4002-BE78-3C126F17A844}" dt="2025-06-06T09:17:31.218" v="630" actId="1076"/>
          <ac:spMkLst>
            <pc:docMk/>
            <pc:sldMk cId="25907673" sldId="273"/>
            <ac:spMk id="13" creationId="{D13CA1E0-0C6A-B9EB-636E-F4CFCEA0BB8F}"/>
          </ac:spMkLst>
        </pc:spChg>
        <pc:spChg chg="del">
          <ac:chgData name="Rajiv Mehta" userId="2b9969eb-bfb4-45b5-a45a-3555f26e86e7" providerId="ADAL" clId="{F73E8DFE-6EB1-4002-BE78-3C126F17A844}" dt="2025-06-06T09:07:08.331" v="544" actId="478"/>
          <ac:spMkLst>
            <pc:docMk/>
            <pc:sldMk cId="25907673" sldId="273"/>
            <ac:spMk id="18436" creationId="{68C0FF13-7B9A-59AB-B115-60E80CAC1846}"/>
          </ac:spMkLst>
        </pc:spChg>
        <pc:picChg chg="add mod">
          <ac:chgData name="Rajiv Mehta" userId="2b9969eb-bfb4-45b5-a45a-3555f26e86e7" providerId="ADAL" clId="{F73E8DFE-6EB1-4002-BE78-3C126F17A844}" dt="2025-06-06T09:08:42.566" v="559" actId="1076"/>
          <ac:picMkLst>
            <pc:docMk/>
            <pc:sldMk cId="25907673" sldId="273"/>
            <ac:picMk id="9" creationId="{DFD092D7-ECB4-0E43-5FD1-5DB5F60A8E05}"/>
          </ac:picMkLst>
        </pc:picChg>
      </pc:sldChg>
      <pc:sldChg chg="modSp mod modNotesTx">
        <pc:chgData name="Rajiv Mehta" userId="2b9969eb-bfb4-45b5-a45a-3555f26e86e7" providerId="ADAL" clId="{F73E8DFE-6EB1-4002-BE78-3C126F17A844}" dt="2025-06-06T09:53:17.528" v="1064" actId="20577"/>
        <pc:sldMkLst>
          <pc:docMk/>
          <pc:sldMk cId="2085297448" sldId="274"/>
        </pc:sldMkLst>
        <pc:spChg chg="mod">
          <ac:chgData name="Rajiv Mehta" userId="2b9969eb-bfb4-45b5-a45a-3555f26e86e7" providerId="ADAL" clId="{F73E8DFE-6EB1-4002-BE78-3C126F17A844}" dt="2025-06-06T09:53:17.528" v="1064" actId="20577"/>
          <ac:spMkLst>
            <pc:docMk/>
            <pc:sldMk cId="2085297448" sldId="274"/>
            <ac:spMk id="18434" creationId="{02AB705E-2DB9-8C8A-2E08-83B65B1E9454}"/>
          </ac:spMkLst>
        </pc:spChg>
      </pc:sldChg>
      <pc:sldChg chg="modSp mod modNotesTx">
        <pc:chgData name="Rajiv Mehta" userId="2b9969eb-bfb4-45b5-a45a-3555f26e86e7" providerId="ADAL" clId="{F73E8DFE-6EB1-4002-BE78-3C126F17A844}" dt="2025-06-06T09:53:20.235" v="1067" actId="20577"/>
        <pc:sldMkLst>
          <pc:docMk/>
          <pc:sldMk cId="1865333048" sldId="276"/>
        </pc:sldMkLst>
        <pc:spChg chg="mod">
          <ac:chgData name="Rajiv Mehta" userId="2b9969eb-bfb4-45b5-a45a-3555f26e86e7" providerId="ADAL" clId="{F73E8DFE-6EB1-4002-BE78-3C126F17A844}" dt="2025-06-06T09:53:20.235" v="1067" actId="20577"/>
          <ac:spMkLst>
            <pc:docMk/>
            <pc:sldMk cId="1865333048" sldId="276"/>
            <ac:spMk id="18434" creationId="{2893A02C-46E3-B23A-A084-87BE5B46EC6E}"/>
          </ac:spMkLst>
        </pc:spChg>
        <pc:picChg chg="mod">
          <ac:chgData name="Rajiv Mehta" userId="2b9969eb-bfb4-45b5-a45a-3555f26e86e7" providerId="ADAL" clId="{F73E8DFE-6EB1-4002-BE78-3C126F17A844}" dt="2025-06-06T09:47:26.159" v="1056" actId="1076"/>
          <ac:picMkLst>
            <pc:docMk/>
            <pc:sldMk cId="1865333048" sldId="276"/>
            <ac:picMk id="8" creationId="{CA593FCC-5AAA-0ED2-3C8D-0EE6339AF708}"/>
          </ac:picMkLst>
        </pc:picChg>
      </pc:sldChg>
      <pc:sldChg chg="modSp mod modNotesTx">
        <pc:chgData name="Rajiv Mehta" userId="2b9969eb-bfb4-45b5-a45a-3555f26e86e7" providerId="ADAL" clId="{F73E8DFE-6EB1-4002-BE78-3C126F17A844}" dt="2025-06-06T09:53:22.535" v="1070" actId="20577"/>
        <pc:sldMkLst>
          <pc:docMk/>
          <pc:sldMk cId="3753743183" sldId="278"/>
        </pc:sldMkLst>
        <pc:spChg chg="mod">
          <ac:chgData name="Rajiv Mehta" userId="2b9969eb-bfb4-45b5-a45a-3555f26e86e7" providerId="ADAL" clId="{F73E8DFE-6EB1-4002-BE78-3C126F17A844}" dt="2025-06-06T09:53:22.535" v="1070" actId="20577"/>
          <ac:spMkLst>
            <pc:docMk/>
            <pc:sldMk cId="3753743183" sldId="278"/>
            <ac:spMk id="18434" creationId="{64E7E07C-0CAD-4AB2-69C4-C099696CBB09}"/>
          </ac:spMkLst>
        </pc:spChg>
      </pc:sldChg>
      <pc:sldChg chg="modNotesTx">
        <pc:chgData name="Rajiv Mehta" userId="2b9969eb-bfb4-45b5-a45a-3555f26e86e7" providerId="ADAL" clId="{F73E8DFE-6EB1-4002-BE78-3C126F17A844}" dt="2025-06-06T09:50:11.732" v="1057" actId="20577"/>
        <pc:sldMkLst>
          <pc:docMk/>
          <pc:sldMk cId="39225419" sldId="280"/>
        </pc:sldMkLst>
      </pc:sldChg>
      <pc:sldChg chg="addSp delSp modSp mod">
        <pc:chgData name="Rajiv Mehta" userId="2b9969eb-bfb4-45b5-a45a-3555f26e86e7" providerId="ADAL" clId="{F73E8DFE-6EB1-4002-BE78-3C126F17A844}" dt="2025-06-06T09:53:06.314" v="1062" actId="478"/>
        <pc:sldMkLst>
          <pc:docMk/>
          <pc:sldMk cId="2013041645" sldId="281"/>
        </pc:sldMkLst>
        <pc:spChg chg="add del">
          <ac:chgData name="Rajiv Mehta" userId="2b9969eb-bfb4-45b5-a45a-3555f26e86e7" providerId="ADAL" clId="{F73E8DFE-6EB1-4002-BE78-3C126F17A844}" dt="2025-06-06T09:53:06.314" v="1062" actId="478"/>
          <ac:spMkLst>
            <pc:docMk/>
            <pc:sldMk cId="2013041645" sldId="281"/>
            <ac:spMk id="3" creationId="{5C48453C-FE1A-D6E5-0113-940C6B96DD77}"/>
          </ac:spMkLst>
        </pc:spChg>
        <pc:spChg chg="mod">
          <ac:chgData name="Rajiv Mehta" userId="2b9969eb-bfb4-45b5-a45a-3555f26e86e7" providerId="ADAL" clId="{F73E8DFE-6EB1-4002-BE78-3C126F17A844}" dt="2025-06-06T09:52:05.748" v="1060" actId="1076"/>
          <ac:spMkLst>
            <pc:docMk/>
            <pc:sldMk cId="2013041645" sldId="281"/>
            <ac:spMk id="18435" creationId="{3AE67235-EFC2-06D6-79A8-A60FE89F3B0A}"/>
          </ac:spMkLst>
        </pc:spChg>
      </pc:sldChg>
      <pc:sldChg chg="addSp delSp modSp mod modClrScheme chgLayout">
        <pc:chgData name="Rajiv Mehta" userId="2b9969eb-bfb4-45b5-a45a-3555f26e86e7" providerId="ADAL" clId="{F73E8DFE-6EB1-4002-BE78-3C126F17A844}" dt="2025-06-06T09:32:57.679" v="842"/>
        <pc:sldMkLst>
          <pc:docMk/>
          <pc:sldMk cId="419230864" sldId="282"/>
        </pc:sldMkLst>
        <pc:spChg chg="add del mod">
          <ac:chgData name="Rajiv Mehta" userId="2b9969eb-bfb4-45b5-a45a-3555f26e86e7" providerId="ADAL" clId="{F73E8DFE-6EB1-4002-BE78-3C126F17A844}" dt="2025-06-06T07:37:56.028" v="43" actId="26606"/>
          <ac:spMkLst>
            <pc:docMk/>
            <pc:sldMk cId="419230864" sldId="282"/>
            <ac:spMk id="3" creationId="{70DC0159-9097-FAAC-AF1D-02140F9E663C}"/>
          </ac:spMkLst>
        </pc:spChg>
        <pc:spChg chg="del mod">
          <ac:chgData name="Rajiv Mehta" userId="2b9969eb-bfb4-45b5-a45a-3555f26e86e7" providerId="ADAL" clId="{F73E8DFE-6EB1-4002-BE78-3C126F17A844}" dt="2025-06-06T07:37:24.265" v="31" actId="478"/>
          <ac:spMkLst>
            <pc:docMk/>
            <pc:sldMk cId="419230864" sldId="282"/>
            <ac:spMk id="4" creationId="{AE73DD5A-2C19-C5DD-E997-627EB4F606DC}"/>
          </ac:spMkLst>
        </pc:spChg>
        <pc:spChg chg="add mod">
          <ac:chgData name="Rajiv Mehta" userId="2b9969eb-bfb4-45b5-a45a-3555f26e86e7" providerId="ADAL" clId="{F73E8DFE-6EB1-4002-BE78-3C126F17A844}" dt="2025-06-06T09:18:07.696" v="650" actId="404"/>
          <ac:spMkLst>
            <pc:docMk/>
            <pc:sldMk cId="419230864" sldId="282"/>
            <ac:spMk id="5" creationId="{E26FB7B3-30FD-C4A0-2AC8-C1259E90E330}"/>
          </ac:spMkLst>
        </pc:spChg>
        <pc:spChg chg="mod">
          <ac:chgData name="Rajiv Mehta" userId="2b9969eb-bfb4-45b5-a45a-3555f26e86e7" providerId="ADAL" clId="{F73E8DFE-6EB1-4002-BE78-3C126F17A844}" dt="2025-06-06T07:51:24.904" v="482" actId="26606"/>
          <ac:spMkLst>
            <pc:docMk/>
            <pc:sldMk cId="419230864" sldId="282"/>
            <ac:spMk id="18434" creationId="{F25C3467-1FAD-6FBE-5B6C-026F66DF0DA8}"/>
          </ac:spMkLst>
        </pc:spChg>
        <pc:spChg chg="add del mod">
          <ac:chgData name="Rajiv Mehta" userId="2b9969eb-bfb4-45b5-a45a-3555f26e86e7" providerId="ADAL" clId="{F73E8DFE-6EB1-4002-BE78-3C126F17A844}" dt="2025-06-06T07:51:00.553" v="469" actId="478"/>
          <ac:spMkLst>
            <pc:docMk/>
            <pc:sldMk cId="419230864" sldId="282"/>
            <ac:spMk id="18440" creationId="{CD552739-35BF-141E-32EA-8AAF1CB8D6E2}"/>
          </ac:spMkLst>
        </pc:spChg>
        <pc:spChg chg="add del">
          <ac:chgData name="Rajiv Mehta" userId="2b9969eb-bfb4-45b5-a45a-3555f26e86e7" providerId="ADAL" clId="{F73E8DFE-6EB1-4002-BE78-3C126F17A844}" dt="2025-06-06T07:51:23.508" v="479" actId="26606"/>
          <ac:spMkLst>
            <pc:docMk/>
            <pc:sldMk cId="419230864" sldId="282"/>
            <ac:spMk id="18441" creationId="{5257DBD5-075A-4BEF-382E-D7F9CBEAF499}"/>
          </ac:spMkLst>
        </pc:spChg>
        <pc:spChg chg="add del">
          <ac:chgData name="Rajiv Mehta" userId="2b9969eb-bfb4-45b5-a45a-3555f26e86e7" providerId="ADAL" clId="{F73E8DFE-6EB1-4002-BE78-3C126F17A844}" dt="2025-06-06T07:51:24.856" v="481" actId="26606"/>
          <ac:spMkLst>
            <pc:docMk/>
            <pc:sldMk cId="419230864" sldId="282"/>
            <ac:spMk id="18443" creationId="{8B446133-DEE2-2F96-B4E3-D666956F6A78}"/>
          </ac:spMkLst>
        </pc:spChg>
        <pc:spChg chg="add del mod">
          <ac:chgData name="Rajiv Mehta" userId="2b9969eb-bfb4-45b5-a45a-3555f26e86e7" providerId="ADAL" clId="{F73E8DFE-6EB1-4002-BE78-3C126F17A844}" dt="2025-06-06T07:51:19.826" v="473" actId="26606"/>
          <ac:spMkLst>
            <pc:docMk/>
            <pc:sldMk cId="419230864" sldId="282"/>
            <ac:spMk id="18444" creationId="{BE24C8A5-FB8B-FB15-AC22-B97BAF9296F6}"/>
          </ac:spMkLst>
        </pc:spChg>
        <pc:spChg chg="add del mod">
          <ac:chgData name="Rajiv Mehta" userId="2b9969eb-bfb4-45b5-a45a-3555f26e86e7" providerId="ADAL" clId="{F73E8DFE-6EB1-4002-BE78-3C126F17A844}" dt="2025-06-06T07:51:19.826" v="473" actId="26606"/>
          <ac:spMkLst>
            <pc:docMk/>
            <pc:sldMk cId="419230864" sldId="282"/>
            <ac:spMk id="18446" creationId="{6656240A-0BA7-EE1C-7043-8A997C6EC42F}"/>
          </ac:spMkLst>
        </pc:spChg>
        <pc:spChg chg="add del">
          <ac:chgData name="Rajiv Mehta" userId="2b9969eb-bfb4-45b5-a45a-3555f26e86e7" providerId="ADAL" clId="{F73E8DFE-6EB1-4002-BE78-3C126F17A844}" dt="2025-06-06T07:51:20.711" v="475" actId="26606"/>
          <ac:spMkLst>
            <pc:docMk/>
            <pc:sldMk cId="419230864" sldId="282"/>
            <ac:spMk id="18448" creationId="{8B446133-DEE2-2F96-B4E3-D666956F6A78}"/>
          </ac:spMkLst>
        </pc:spChg>
        <pc:graphicFrameChg chg="add del mod">
          <ac:chgData name="Rajiv Mehta" userId="2b9969eb-bfb4-45b5-a45a-3555f26e86e7" providerId="ADAL" clId="{F73E8DFE-6EB1-4002-BE78-3C126F17A844}" dt="2025-06-06T07:37:56.001" v="42" actId="26606"/>
          <ac:graphicFrameMkLst>
            <pc:docMk/>
            <pc:sldMk cId="419230864" sldId="282"/>
            <ac:graphicFrameMk id="18437" creationId="{7B73B2EE-1395-EC98-8277-D5F818F659FD}"/>
          </ac:graphicFrameMkLst>
        </pc:graphicFrameChg>
        <pc:graphicFrameChg chg="add mod modGraphic">
          <ac:chgData name="Rajiv Mehta" userId="2b9969eb-bfb4-45b5-a45a-3555f26e86e7" providerId="ADAL" clId="{F73E8DFE-6EB1-4002-BE78-3C126F17A844}" dt="2025-06-06T09:32:57.679" v="842"/>
          <ac:graphicFrameMkLst>
            <pc:docMk/>
            <pc:sldMk cId="419230864" sldId="282"/>
            <ac:graphicFrameMk id="18439" creationId="{4C431648-D398-ABBB-36D3-74E61DA1AD45}"/>
          </ac:graphicFrameMkLst>
        </pc:graphicFrameChg>
      </pc:sldChg>
      <pc:sldChg chg="modSp add del mod">
        <pc:chgData name="Rajiv Mehta" userId="2b9969eb-bfb4-45b5-a45a-3555f26e86e7" providerId="ADAL" clId="{F73E8DFE-6EB1-4002-BE78-3C126F17A844}" dt="2025-06-06T09:23:46.873" v="713" actId="47"/>
        <pc:sldMkLst>
          <pc:docMk/>
          <pc:sldMk cId="2460274032" sldId="283"/>
        </pc:sldMkLst>
        <pc:graphicFrameChg chg="modGraphic">
          <ac:chgData name="Rajiv Mehta" userId="2b9969eb-bfb4-45b5-a45a-3555f26e86e7" providerId="ADAL" clId="{F73E8DFE-6EB1-4002-BE78-3C126F17A844}" dt="2025-06-06T09:23:38.966" v="711" actId="14734"/>
          <ac:graphicFrameMkLst>
            <pc:docMk/>
            <pc:sldMk cId="2460274032" sldId="283"/>
            <ac:graphicFrameMk id="6" creationId="{BB03EEB0-3A7F-A392-3711-C5EDE391C9CD}"/>
          </ac:graphicFrameMkLst>
        </pc:graphicFrameChg>
      </pc:sldChg>
      <pc:sldChg chg="addSp delSp modSp add mod">
        <pc:chgData name="Rajiv Mehta" userId="2b9969eb-bfb4-45b5-a45a-3555f26e86e7" providerId="ADAL" clId="{F73E8DFE-6EB1-4002-BE78-3C126F17A844}" dt="2025-06-06T09:45:58.806" v="1055" actId="14100"/>
        <pc:sldMkLst>
          <pc:docMk/>
          <pc:sldMk cId="2520578520" sldId="283"/>
        </pc:sldMkLst>
        <pc:spChg chg="del">
          <ac:chgData name="Rajiv Mehta" userId="2b9969eb-bfb4-45b5-a45a-3555f26e86e7" providerId="ADAL" clId="{F73E8DFE-6EB1-4002-BE78-3C126F17A844}" dt="2025-06-06T09:43:55.145" v="925" actId="478"/>
          <ac:spMkLst>
            <pc:docMk/>
            <pc:sldMk cId="2520578520" sldId="283"/>
            <ac:spMk id="2" creationId="{7540A8EB-44FA-7219-4D19-0C06B91A7132}"/>
          </ac:spMkLst>
        </pc:spChg>
        <pc:spChg chg="del">
          <ac:chgData name="Rajiv Mehta" userId="2b9969eb-bfb4-45b5-a45a-3555f26e86e7" providerId="ADAL" clId="{F73E8DFE-6EB1-4002-BE78-3C126F17A844}" dt="2025-06-06T09:43:55.759" v="926" actId="478"/>
          <ac:spMkLst>
            <pc:docMk/>
            <pc:sldMk cId="2520578520" sldId="283"/>
            <ac:spMk id="3" creationId="{F428CCA4-A01B-00C6-DAF4-5D159DC5AC63}"/>
          </ac:spMkLst>
        </pc:spChg>
        <pc:spChg chg="del">
          <ac:chgData name="Rajiv Mehta" userId="2b9969eb-bfb4-45b5-a45a-3555f26e86e7" providerId="ADAL" clId="{F73E8DFE-6EB1-4002-BE78-3C126F17A844}" dt="2025-06-06T09:43:56.483" v="927" actId="478"/>
          <ac:spMkLst>
            <pc:docMk/>
            <pc:sldMk cId="2520578520" sldId="283"/>
            <ac:spMk id="4" creationId="{84D974CC-BEE6-8D3A-9089-D8CA31F481E9}"/>
          </ac:spMkLst>
        </pc:spChg>
        <pc:spChg chg="mod">
          <ac:chgData name="Rajiv Mehta" userId="2b9969eb-bfb4-45b5-a45a-3555f26e86e7" providerId="ADAL" clId="{F73E8DFE-6EB1-4002-BE78-3C126F17A844}" dt="2025-06-06T09:45:58.806" v="1055" actId="14100"/>
          <ac:spMkLst>
            <pc:docMk/>
            <pc:sldMk cId="2520578520" sldId="283"/>
            <ac:spMk id="13" creationId="{8B637188-93FA-7BD0-6309-62E521C0AEDE}"/>
          </ac:spMkLst>
        </pc:spChg>
        <pc:spChg chg="mod">
          <ac:chgData name="Rajiv Mehta" userId="2b9969eb-bfb4-45b5-a45a-3555f26e86e7" providerId="ADAL" clId="{F73E8DFE-6EB1-4002-BE78-3C126F17A844}" dt="2025-06-06T09:43:52.602" v="924" actId="20577"/>
          <ac:spMkLst>
            <pc:docMk/>
            <pc:sldMk cId="2520578520" sldId="283"/>
            <ac:spMk id="18434" creationId="{B1062790-F8F2-6281-2AB4-0619CBF24EF9}"/>
          </ac:spMkLst>
        </pc:spChg>
        <pc:picChg chg="add mod">
          <ac:chgData name="Rajiv Mehta" userId="2b9969eb-bfb4-45b5-a45a-3555f26e86e7" providerId="ADAL" clId="{F73E8DFE-6EB1-4002-BE78-3C126F17A844}" dt="2025-06-06T09:44:10.009" v="932" actId="1076"/>
          <ac:picMkLst>
            <pc:docMk/>
            <pc:sldMk cId="2520578520" sldId="283"/>
            <ac:picMk id="5" creationId="{CA22DA8E-E5C5-4955-BE45-E71E666A029B}"/>
          </ac:picMkLst>
        </pc:picChg>
        <pc:picChg chg="del">
          <ac:chgData name="Rajiv Mehta" userId="2b9969eb-bfb4-45b5-a45a-3555f26e86e7" providerId="ADAL" clId="{F73E8DFE-6EB1-4002-BE78-3C126F17A844}" dt="2025-06-06T09:43:56.978" v="928" actId="478"/>
          <ac:picMkLst>
            <pc:docMk/>
            <pc:sldMk cId="2520578520" sldId="283"/>
            <ac:picMk id="9" creationId="{2E47E3CD-3643-6EB6-1998-F734E3C5ADB3}"/>
          </ac:picMkLst>
        </pc:picChg>
      </pc:sldChg>
      <pc:sldChg chg="addSp delSp modSp new add del mod">
        <pc:chgData name="Rajiv Mehta" userId="2b9969eb-bfb4-45b5-a45a-3555f26e86e7" providerId="ADAL" clId="{F73E8DFE-6EB1-4002-BE78-3C126F17A844}" dt="2025-06-06T07:37:14.549" v="23" actId="680"/>
        <pc:sldMkLst>
          <pc:docMk/>
          <pc:sldMk cId="2772106133" sldId="283"/>
        </pc:sldMkLst>
        <pc:spChg chg="add del">
          <ac:chgData name="Rajiv Mehta" userId="2b9969eb-bfb4-45b5-a45a-3555f26e86e7" providerId="ADAL" clId="{F73E8DFE-6EB1-4002-BE78-3C126F17A844}" dt="2025-06-06T07:37:13.967" v="21" actId="478"/>
          <ac:spMkLst>
            <pc:docMk/>
            <pc:sldMk cId="2772106133" sldId="283"/>
            <ac:spMk id="2" creationId="{FD337062-97B2-4467-9F13-433BBABB9031}"/>
          </ac:spMkLst>
        </pc:spChg>
        <pc:spChg chg="add del">
          <ac:chgData name="Rajiv Mehta" userId="2b9969eb-bfb4-45b5-a45a-3555f26e86e7" providerId="ADAL" clId="{F73E8DFE-6EB1-4002-BE78-3C126F17A844}" dt="2025-06-06T07:37:14.200" v="22" actId="478"/>
          <ac:spMkLst>
            <pc:docMk/>
            <pc:sldMk cId="2772106133" sldId="283"/>
            <ac:spMk id="3" creationId="{DF47E165-A01D-2FB6-E83D-D03F73A1B91C}"/>
          </ac:spMkLst>
        </pc:spChg>
        <pc:spChg chg="add del">
          <ac:chgData name="Rajiv Mehta" userId="2b9969eb-bfb4-45b5-a45a-3555f26e86e7" providerId="ADAL" clId="{F73E8DFE-6EB1-4002-BE78-3C126F17A844}" dt="2025-06-06T07:37:13.665" v="20" actId="478"/>
          <ac:spMkLst>
            <pc:docMk/>
            <pc:sldMk cId="2772106133" sldId="283"/>
            <ac:spMk id="4" creationId="{5A2456B8-A77C-07B5-A53C-D7732C1C5C68}"/>
          </ac:spMkLst>
        </pc:spChg>
        <pc:spChg chg="add del">
          <ac:chgData name="Rajiv Mehta" userId="2b9969eb-bfb4-45b5-a45a-3555f26e86e7" providerId="ADAL" clId="{F73E8DFE-6EB1-4002-BE78-3C126F17A844}" dt="2025-06-06T07:37:13.240" v="19" actId="478"/>
          <ac:spMkLst>
            <pc:docMk/>
            <pc:sldMk cId="2772106133" sldId="283"/>
            <ac:spMk id="5" creationId="{D56B3539-BF72-673D-D25D-C99DF660D03B}"/>
          </ac:spMkLst>
        </pc:spChg>
        <pc:spChg chg="add mod">
          <ac:chgData name="Rajiv Mehta" userId="2b9969eb-bfb4-45b5-a45a-3555f26e86e7" providerId="ADAL" clId="{F73E8DFE-6EB1-4002-BE78-3C126F17A844}" dt="2025-06-06T07:36:55.153" v="15"/>
          <ac:spMkLst>
            <pc:docMk/>
            <pc:sldMk cId="2772106133" sldId="283"/>
            <ac:spMk id="6" creationId="{6EB99D52-D116-5447-A1D0-32D34572DAB9}"/>
          </ac:spMkLst>
        </pc:spChg>
        <pc:spChg chg="add mod">
          <ac:chgData name="Rajiv Mehta" userId="2b9969eb-bfb4-45b5-a45a-3555f26e86e7" providerId="ADAL" clId="{F73E8DFE-6EB1-4002-BE78-3C126F17A844}" dt="2025-06-06T07:37:03.042" v="16"/>
          <ac:spMkLst>
            <pc:docMk/>
            <pc:sldMk cId="2772106133" sldId="283"/>
            <ac:spMk id="7" creationId="{B2122AED-AE90-6842-5E05-611FE992F8BE}"/>
          </ac:spMkLst>
        </pc:spChg>
      </pc:sldChg>
      <pc:sldChg chg="new del">
        <pc:chgData name="Rajiv Mehta" userId="2b9969eb-bfb4-45b5-a45a-3555f26e86e7" providerId="ADAL" clId="{F73E8DFE-6EB1-4002-BE78-3C126F17A844}" dt="2025-06-06T09:43:39.628" v="881" actId="680"/>
        <pc:sldMkLst>
          <pc:docMk/>
          <pc:sldMk cId="3459299510" sldId="283"/>
        </pc:sldMkLst>
      </pc:sldChg>
      <pc:sldChg chg="del">
        <pc:chgData name="Rajiv Mehta" userId="2b9969eb-bfb4-45b5-a45a-3555f26e86e7" providerId="ADAL" clId="{F73E8DFE-6EB1-4002-BE78-3C126F17A844}" dt="2025-06-06T09:57:38.856" v="1071" actId="47"/>
        <pc:sldMkLst>
          <pc:docMk/>
          <pc:sldMk cId="1823155093" sldId="284"/>
        </pc:sldMkLst>
      </pc:sldChg>
      <pc:sldChg chg="delSp modSp new mod">
        <pc:chgData name="Rajiv Mehta" userId="2b9969eb-bfb4-45b5-a45a-3555f26e86e7" providerId="ADAL" clId="{F73E8DFE-6EB1-4002-BE78-3C126F17A844}" dt="2025-06-06T11:14:16.362" v="1145" actId="20577"/>
        <pc:sldMkLst>
          <pc:docMk/>
          <pc:sldMk cId="2977973104" sldId="284"/>
        </pc:sldMkLst>
        <pc:spChg chg="mod">
          <ac:chgData name="Rajiv Mehta" userId="2b9969eb-bfb4-45b5-a45a-3555f26e86e7" providerId="ADAL" clId="{F73E8DFE-6EB1-4002-BE78-3C126F17A844}" dt="2025-06-06T11:14:16.362" v="1145" actId="20577"/>
          <ac:spMkLst>
            <pc:docMk/>
            <pc:sldMk cId="2977973104" sldId="284"/>
            <ac:spMk id="2" creationId="{A80121DA-4C8D-D1F5-C10B-A22561F4A9B3}"/>
          </ac:spMkLst>
        </pc:spChg>
        <pc:spChg chg="del">
          <ac:chgData name="Rajiv Mehta" userId="2b9969eb-bfb4-45b5-a45a-3555f26e86e7" providerId="ADAL" clId="{F73E8DFE-6EB1-4002-BE78-3C126F17A844}" dt="2025-06-06T11:13:51.486" v="1112" actId="478"/>
          <ac:spMkLst>
            <pc:docMk/>
            <pc:sldMk cId="2977973104" sldId="284"/>
            <ac:spMk id="3" creationId="{6D0B36C3-6BA7-13CF-3098-35782624D8E2}"/>
          </ac:spMkLst>
        </pc:spChg>
      </pc:sldChg>
    </pc:docChg>
  </pc:docChgLst>
  <pc:docChgLst>
    <pc:chgData name="Akmal Bin Mohamed Abu Bakar" userId="S::mbin0316@uni.sydney.edu.au::c2c68ee9-a60c-4de3-8641-91d19a05a28e" providerId="AD" clId="Web-{1A80B008-54C6-CB93-894C-10DA0080F2D5}"/>
    <pc:docChg chg="modSld">
      <pc:chgData name="Akmal Bin Mohamed Abu Bakar" userId="S::mbin0316@uni.sydney.edu.au::c2c68ee9-a60c-4de3-8641-91d19a05a28e" providerId="AD" clId="Web-{1A80B008-54C6-CB93-894C-10DA0080F2D5}" dt="2025-06-06T09:10:40.743" v="154" actId="1076"/>
      <pc:docMkLst>
        <pc:docMk/>
      </pc:docMkLst>
      <pc:sldChg chg="addSp delSp modSp">
        <pc:chgData name="Akmal Bin Mohamed Abu Bakar" userId="S::mbin0316@uni.sydney.edu.au::c2c68ee9-a60c-4de3-8641-91d19a05a28e" providerId="AD" clId="Web-{1A80B008-54C6-CB93-894C-10DA0080F2D5}" dt="2025-06-06T08:22:42.705" v="99" actId="1076"/>
        <pc:sldMkLst>
          <pc:docMk/>
          <pc:sldMk cId="3364483820" sldId="272"/>
        </pc:sldMkLst>
        <pc:spChg chg="add del mod">
          <ac:chgData name="Akmal Bin Mohamed Abu Bakar" userId="S::mbin0316@uni.sydney.edu.au::c2c68ee9-a60c-4de3-8641-91d19a05a28e" providerId="AD" clId="Web-{1A80B008-54C6-CB93-894C-10DA0080F2D5}" dt="2025-06-06T08:20:14.060" v="78"/>
          <ac:spMkLst>
            <pc:docMk/>
            <pc:sldMk cId="3364483820" sldId="272"/>
            <ac:spMk id="5" creationId="{E21BDFCA-99AE-F95D-27A9-428A79A42941}"/>
          </ac:spMkLst>
        </pc:spChg>
        <pc:spChg chg="add del mod">
          <ac:chgData name="Akmal Bin Mohamed Abu Bakar" userId="S::mbin0316@uni.sydney.edu.au::c2c68ee9-a60c-4de3-8641-91d19a05a28e" providerId="AD" clId="Web-{1A80B008-54C6-CB93-894C-10DA0080F2D5}" dt="2025-06-06T08:22:06.017" v="91"/>
          <ac:spMkLst>
            <pc:docMk/>
            <pc:sldMk cId="3364483820" sldId="272"/>
            <ac:spMk id="7" creationId="{E651A1CC-FEBF-9D48-0866-8AEAF7D6D298}"/>
          </ac:spMkLst>
        </pc:spChg>
        <pc:spChg chg="del mod">
          <ac:chgData name="Akmal Bin Mohamed Abu Bakar" userId="S::mbin0316@uni.sydney.edu.au::c2c68ee9-a60c-4de3-8641-91d19a05a28e" providerId="AD" clId="Web-{1A80B008-54C6-CB93-894C-10DA0080F2D5}" dt="2025-06-06T08:17:42.678" v="55"/>
          <ac:spMkLst>
            <pc:docMk/>
            <pc:sldMk cId="3364483820" sldId="272"/>
            <ac:spMk id="18435" creationId="{50BC834E-4C08-71FC-588A-6ACEC62F98D6}"/>
          </ac:spMkLst>
        </pc:spChg>
        <pc:spChg chg="del mod">
          <ac:chgData name="Akmal Bin Mohamed Abu Bakar" userId="S::mbin0316@uni.sydney.edu.au::c2c68ee9-a60c-4de3-8641-91d19a05a28e" providerId="AD" clId="Web-{1A80B008-54C6-CB93-894C-10DA0080F2D5}" dt="2025-06-06T08:22:15.517" v="94"/>
          <ac:spMkLst>
            <pc:docMk/>
            <pc:sldMk cId="3364483820" sldId="272"/>
            <ac:spMk id="18436" creationId="{790FAD8C-9071-7335-496E-77C2CF75078B}"/>
          </ac:spMkLst>
        </pc:spChg>
        <pc:graphicFrameChg chg="del">
          <ac:chgData name="Akmal Bin Mohamed Abu Bakar" userId="S::mbin0316@uni.sydney.edu.au::c2c68ee9-a60c-4de3-8641-91d19a05a28e" providerId="AD" clId="Web-{1A80B008-54C6-CB93-894C-10DA0080F2D5}" dt="2025-06-06T07:29:44.708" v="0"/>
          <ac:graphicFrameMkLst>
            <pc:docMk/>
            <pc:sldMk cId="3364483820" sldId="272"/>
            <ac:graphicFrameMk id="6" creationId="{3053CB16-A874-078B-63A7-976C1CF78796}"/>
          </ac:graphicFrameMkLst>
        </pc:graphicFrameChg>
        <pc:picChg chg="add del mod ord">
          <ac:chgData name="Akmal Bin Mohamed Abu Bakar" userId="S::mbin0316@uni.sydney.edu.au::c2c68ee9-a60c-4de3-8641-91d19a05a28e" providerId="AD" clId="Web-{1A80B008-54C6-CB93-894C-10DA0080F2D5}" dt="2025-06-06T08:22:42.705" v="99" actId="1076"/>
          <ac:picMkLst>
            <pc:docMk/>
            <pc:sldMk cId="3364483820" sldId="272"/>
            <ac:picMk id="2" creationId="{B4851EA9-DEBD-3EE5-B313-201CF94AEA84}"/>
          </ac:picMkLst>
        </pc:picChg>
        <pc:picChg chg="add del mod">
          <ac:chgData name="Akmal Bin Mohamed Abu Bakar" userId="S::mbin0316@uni.sydney.edu.au::c2c68ee9-a60c-4de3-8641-91d19a05a28e" providerId="AD" clId="Web-{1A80B008-54C6-CB93-894C-10DA0080F2D5}" dt="2025-06-06T08:20:14.717" v="79"/>
          <ac:picMkLst>
            <pc:docMk/>
            <pc:sldMk cId="3364483820" sldId="272"/>
            <ac:picMk id="3" creationId="{FC7585E1-7870-AC2E-C390-633E448A76F4}"/>
          </ac:picMkLst>
        </pc:picChg>
        <pc:picChg chg="add del mod ord">
          <ac:chgData name="Akmal Bin Mohamed Abu Bakar" userId="S::mbin0316@uni.sydney.edu.au::c2c68ee9-a60c-4de3-8641-91d19a05a28e" providerId="AD" clId="Web-{1A80B008-54C6-CB93-894C-10DA0080F2D5}" dt="2025-06-06T08:22:04.454" v="89"/>
          <ac:picMkLst>
            <pc:docMk/>
            <pc:sldMk cId="3364483820" sldId="272"/>
            <ac:picMk id="8" creationId="{36F595E0-6552-295F-1019-F884D6647FFA}"/>
          </ac:picMkLst>
        </pc:picChg>
      </pc:sldChg>
      <pc:sldChg chg="addSp delSp modSp">
        <pc:chgData name="Akmal Bin Mohamed Abu Bakar" userId="S::mbin0316@uni.sydney.edu.au::c2c68ee9-a60c-4de3-8641-91d19a05a28e" providerId="AD" clId="Web-{1A80B008-54C6-CB93-894C-10DA0080F2D5}" dt="2025-06-06T09:10:40.743" v="154" actId="1076"/>
        <pc:sldMkLst>
          <pc:docMk/>
          <pc:sldMk cId="25907673" sldId="273"/>
        </pc:sldMkLst>
        <pc:spChg chg="add mod">
          <ac:chgData name="Akmal Bin Mohamed Abu Bakar" userId="S::mbin0316@uni.sydney.edu.au::c2c68ee9-a60c-4de3-8641-91d19a05a28e" providerId="AD" clId="Web-{1A80B008-54C6-CB93-894C-10DA0080F2D5}" dt="2025-06-06T09:09:57.836" v="145" actId="1076"/>
          <ac:spMkLst>
            <pc:docMk/>
            <pc:sldMk cId="25907673" sldId="273"/>
            <ac:spMk id="2" creationId="{4EB84778-2F1D-E8DE-4EEA-1DB1A91A7F5F}"/>
          </ac:spMkLst>
        </pc:spChg>
        <pc:spChg chg="add mod">
          <ac:chgData name="Akmal Bin Mohamed Abu Bakar" userId="S::mbin0316@uni.sydney.edu.au::c2c68ee9-a60c-4de3-8641-91d19a05a28e" providerId="AD" clId="Web-{1A80B008-54C6-CB93-894C-10DA0080F2D5}" dt="2025-06-06T09:10:17.977" v="149" actId="1076"/>
          <ac:spMkLst>
            <pc:docMk/>
            <pc:sldMk cId="25907673" sldId="273"/>
            <ac:spMk id="3" creationId="{BD40E494-EAE5-525F-5F62-F607EDEE0605}"/>
          </ac:spMkLst>
        </pc:spChg>
        <pc:spChg chg="add mod">
          <ac:chgData name="Akmal Bin Mohamed Abu Bakar" userId="S::mbin0316@uni.sydney.edu.au::c2c68ee9-a60c-4de3-8641-91d19a05a28e" providerId="AD" clId="Web-{1A80B008-54C6-CB93-894C-10DA0080F2D5}" dt="2025-06-06T09:10:23.227" v="150" actId="1076"/>
          <ac:spMkLst>
            <pc:docMk/>
            <pc:sldMk cId="25907673" sldId="273"/>
            <ac:spMk id="4" creationId="{EC47EA14-95CC-6F04-24CE-9D241AE8A46B}"/>
          </ac:spMkLst>
        </pc:spChg>
        <pc:spChg chg="del mod">
          <ac:chgData name="Akmal Bin Mohamed Abu Bakar" userId="S::mbin0316@uni.sydney.edu.au::c2c68ee9-a60c-4de3-8641-91d19a05a28e" providerId="AD" clId="Web-{1A80B008-54C6-CB93-894C-10DA0080F2D5}" dt="2025-06-06T08:26:00.929" v="102"/>
          <ac:spMkLst>
            <pc:docMk/>
            <pc:sldMk cId="25907673" sldId="273"/>
            <ac:spMk id="18435" creationId="{45CCB52B-70C2-A381-42A8-510BA14334DF}"/>
          </ac:spMkLst>
        </pc:spChg>
        <pc:graphicFrameChg chg="del">
          <ac:chgData name="Akmal Bin Mohamed Abu Bakar" userId="S::mbin0316@uni.sydney.edu.au::c2c68ee9-a60c-4de3-8641-91d19a05a28e" providerId="AD" clId="Web-{1A80B008-54C6-CB93-894C-10DA0080F2D5}" dt="2025-06-06T08:22:50.612" v="100"/>
          <ac:graphicFrameMkLst>
            <pc:docMk/>
            <pc:sldMk cId="25907673" sldId="273"/>
            <ac:graphicFrameMk id="6" creationId="{3FEE4D68-AE85-17BB-8369-BBBBCBDA0AF5}"/>
          </ac:graphicFrameMkLst>
        </pc:graphicFrameChg>
        <pc:picChg chg="mod">
          <ac:chgData name="Akmal Bin Mohamed Abu Bakar" userId="S::mbin0316@uni.sydney.edu.au::c2c68ee9-a60c-4de3-8641-91d19a05a28e" providerId="AD" clId="Web-{1A80B008-54C6-CB93-894C-10DA0080F2D5}" dt="2025-06-06T09:10:40.743" v="154" actId="1076"/>
          <ac:picMkLst>
            <pc:docMk/>
            <pc:sldMk cId="25907673" sldId="273"/>
            <ac:picMk id="9" creationId="{DFD092D7-ECB4-0E43-5FD1-5DB5F60A8E05}"/>
          </ac:picMkLst>
        </pc:picChg>
      </pc:sldChg>
    </pc:docChg>
  </pc:docChgLst>
  <pc:docChgLst>
    <pc:chgData name="Rajiv Mehta" userId="S::rmeh0608@uni.sydney.edu.au::2b9969eb-bfb4-45b5-a45a-3555f26e86e7" providerId="AD" clId="Web-{B168006B-17D9-05C8-04AD-11BC7DDD68E6}"/>
    <pc:docChg chg="modSld">
      <pc:chgData name="Rajiv Mehta" userId="S::rmeh0608@uni.sydney.edu.au::2b9969eb-bfb4-45b5-a45a-3555f26e86e7" providerId="AD" clId="Web-{B168006B-17D9-05C8-04AD-11BC7DDD68E6}" dt="2025-06-05T03:18:20.512" v="36" actId="20577"/>
      <pc:docMkLst>
        <pc:docMk/>
      </pc:docMkLst>
      <pc:sldChg chg="addSp delSp modSp">
        <pc:chgData name="Rajiv Mehta" userId="S::rmeh0608@uni.sydney.edu.au::2b9969eb-bfb4-45b5-a45a-3555f26e86e7" providerId="AD" clId="Web-{B168006B-17D9-05C8-04AD-11BC7DDD68E6}" dt="2025-06-05T03:18:20.512" v="36" actId="20577"/>
        <pc:sldMkLst>
          <pc:docMk/>
          <pc:sldMk cId="419230864" sldId="282"/>
        </pc:sldMkLst>
        <pc:spChg chg="add mod">
          <ac:chgData name="Rajiv Mehta" userId="S::rmeh0608@uni.sydney.edu.au::2b9969eb-bfb4-45b5-a45a-3555f26e86e7" providerId="AD" clId="Web-{B168006B-17D9-05C8-04AD-11BC7DDD68E6}" dt="2025-06-05T03:18:20.512" v="36" actId="20577"/>
          <ac:spMkLst>
            <pc:docMk/>
            <pc:sldMk cId="419230864" sldId="282"/>
            <ac:spMk id="3" creationId="{70DC0159-9097-FAAC-AF1D-02140F9E663C}"/>
          </ac:spMkLst>
        </pc:spChg>
        <pc:spChg chg="add del mod">
          <ac:chgData name="Rajiv Mehta" userId="S::rmeh0608@uni.sydney.edu.au::2b9969eb-bfb4-45b5-a45a-3555f26e86e7" providerId="AD" clId="Web-{B168006B-17D9-05C8-04AD-11BC7DDD68E6}" dt="2025-06-05T03:16:59.105" v="3"/>
          <ac:spMkLst>
            <pc:docMk/>
            <pc:sldMk cId="419230864" sldId="282"/>
            <ac:spMk id="5" creationId="{52BDD185-E0BB-37D0-E48B-D8B718F6F132}"/>
          </ac:spMkLst>
        </pc:spChg>
        <pc:spChg chg="mod">
          <ac:chgData name="Rajiv Mehta" userId="S::rmeh0608@uni.sydney.edu.au::2b9969eb-bfb4-45b5-a45a-3555f26e86e7" providerId="AD" clId="Web-{B168006B-17D9-05C8-04AD-11BC7DDD68E6}" dt="2025-06-05T03:17:24.981" v="13" actId="20577"/>
          <ac:spMkLst>
            <pc:docMk/>
            <pc:sldMk cId="419230864" sldId="282"/>
            <ac:spMk id="18434" creationId="{F25C3467-1FAD-6FBE-5B6C-026F66DF0DA8}"/>
          </ac:spMkLst>
        </pc:spChg>
        <pc:spChg chg="del">
          <ac:chgData name="Rajiv Mehta" userId="S::rmeh0608@uni.sydney.edu.au::2b9969eb-bfb4-45b5-a45a-3555f26e86e7" providerId="AD" clId="Web-{B168006B-17D9-05C8-04AD-11BC7DDD68E6}" dt="2025-06-05T03:16:51.152" v="1"/>
          <ac:spMkLst>
            <pc:docMk/>
            <pc:sldMk cId="419230864" sldId="282"/>
            <ac:spMk id="18435" creationId="{749E2AFD-971A-D145-D040-F48120660A96}"/>
          </ac:spMkLst>
        </pc:spChg>
        <pc:spChg chg="del">
          <ac:chgData name="Rajiv Mehta" userId="S::rmeh0608@uni.sydney.edu.au::2b9969eb-bfb4-45b5-a45a-3555f26e86e7" providerId="AD" clId="Web-{B168006B-17D9-05C8-04AD-11BC7DDD68E6}" dt="2025-06-05T03:16:55.449" v="2"/>
          <ac:spMkLst>
            <pc:docMk/>
            <pc:sldMk cId="419230864" sldId="282"/>
            <ac:spMk id="18436" creationId="{59DCA224-47D9-EFE7-3333-77C73E75FC39}"/>
          </ac:spMkLst>
        </pc:spChg>
        <pc:graphicFrameChg chg="del">
          <ac:chgData name="Rajiv Mehta" userId="S::rmeh0608@uni.sydney.edu.au::2b9969eb-bfb4-45b5-a45a-3555f26e86e7" providerId="AD" clId="Web-{B168006B-17D9-05C8-04AD-11BC7DDD68E6}" dt="2025-06-05T03:16:47.636" v="0"/>
          <ac:graphicFrameMkLst>
            <pc:docMk/>
            <pc:sldMk cId="419230864" sldId="282"/>
            <ac:graphicFrameMk id="6" creationId="{E21FE0F0-8468-D239-6A16-16000E049E0F}"/>
          </ac:graphicFrameMkLst>
        </pc:graphicFrameChg>
      </pc:sldChg>
    </pc:docChg>
  </pc:docChgLst>
  <pc:docChgLst>
    <pc:chgData name="Rajiv Mehta" userId="S::rmeh0608@uni.sydney.edu.au::2b9969eb-bfb4-45b5-a45a-3555f26e86e7" providerId="AD" clId="Web-{A9F32DD7-0E5E-2A7F-9752-0AD0A4E7B2CF}"/>
    <pc:docChg chg="addSld delSld modSld">
      <pc:chgData name="Rajiv Mehta" userId="S::rmeh0608@uni.sydney.edu.au::2b9969eb-bfb4-45b5-a45a-3555f26e86e7" providerId="AD" clId="Web-{A9F32DD7-0E5E-2A7F-9752-0AD0A4E7B2CF}" dt="2025-06-01T11:50:46.105" v="192"/>
      <pc:docMkLst>
        <pc:docMk/>
      </pc:docMkLst>
      <pc:sldChg chg="modSp">
        <pc:chgData name="Rajiv Mehta" userId="S::rmeh0608@uni.sydney.edu.au::2b9969eb-bfb4-45b5-a45a-3555f26e86e7" providerId="AD" clId="Web-{A9F32DD7-0E5E-2A7F-9752-0AD0A4E7B2CF}" dt="2025-06-01T11:43:14.412" v="189" actId="20577"/>
        <pc:sldMkLst>
          <pc:docMk/>
          <pc:sldMk cId="0" sldId="256"/>
        </pc:sldMkLst>
        <pc:spChg chg="mod">
          <ac:chgData name="Rajiv Mehta" userId="S::rmeh0608@uni.sydney.edu.au::2b9969eb-bfb4-45b5-a45a-3555f26e86e7" providerId="AD" clId="Web-{A9F32DD7-0E5E-2A7F-9752-0AD0A4E7B2CF}" dt="2025-06-01T11:43:14.412" v="189" actId="20577"/>
          <ac:spMkLst>
            <pc:docMk/>
            <pc:sldMk cId="0" sldId="256"/>
            <ac:spMk id="18434" creationId="{00000000-0000-0000-0000-000000000000}"/>
          </ac:spMkLst>
        </pc:spChg>
      </pc:sldChg>
      <pc:sldChg chg="modSp">
        <pc:chgData name="Rajiv Mehta" userId="S::rmeh0608@uni.sydney.edu.au::2b9969eb-bfb4-45b5-a45a-3555f26e86e7" providerId="AD" clId="Web-{A9F32DD7-0E5E-2A7F-9752-0AD0A4E7B2CF}" dt="2025-06-01T11:36:50.818" v="9" actId="1076"/>
        <pc:sldMkLst>
          <pc:docMk/>
          <pc:sldMk cId="0" sldId="268"/>
        </pc:sldMkLst>
        <pc:spChg chg="mod">
          <ac:chgData name="Rajiv Mehta" userId="S::rmeh0608@uni.sydney.edu.au::2b9969eb-bfb4-45b5-a45a-3555f26e86e7" providerId="AD" clId="Web-{A9F32DD7-0E5E-2A7F-9752-0AD0A4E7B2CF}" dt="2025-06-01T11:36:50.818" v="9" actId="1076"/>
          <ac:spMkLst>
            <pc:docMk/>
            <pc:sldMk cId="0" sldId="268"/>
            <ac:spMk id="2" creationId="{00000000-0000-0000-0000-000000000000}"/>
          </ac:spMkLst>
        </pc:spChg>
        <pc:spChg chg="mod">
          <ac:chgData name="Rajiv Mehta" userId="S::rmeh0608@uni.sydney.edu.au::2b9969eb-bfb4-45b5-a45a-3555f26e86e7" providerId="AD" clId="Web-{A9F32DD7-0E5E-2A7F-9752-0AD0A4E7B2CF}" dt="2025-06-01T11:36:14.412" v="4" actId="20577"/>
          <ac:spMkLst>
            <pc:docMk/>
            <pc:sldMk cId="0" sldId="268"/>
            <ac:spMk id="3" creationId="{00000000-0000-0000-0000-000000000000}"/>
          </ac:spMkLst>
        </pc:spChg>
      </pc:sldChg>
      <pc:sldChg chg="del">
        <pc:chgData name="Rajiv Mehta" userId="S::rmeh0608@uni.sydney.edu.au::2b9969eb-bfb4-45b5-a45a-3555f26e86e7" providerId="AD" clId="Web-{A9F32DD7-0E5E-2A7F-9752-0AD0A4E7B2CF}" dt="2025-06-01T11:38:42.052" v="84"/>
        <pc:sldMkLst>
          <pc:docMk/>
          <pc:sldMk cId="4037552045" sldId="269"/>
        </pc:sldMkLst>
      </pc:sldChg>
      <pc:sldChg chg="addSp delSp modSp">
        <pc:chgData name="Rajiv Mehta" userId="S::rmeh0608@uni.sydney.edu.au::2b9969eb-bfb4-45b5-a45a-3555f26e86e7" providerId="AD" clId="Web-{A9F32DD7-0E5E-2A7F-9752-0AD0A4E7B2CF}" dt="2025-06-01T11:38:29.427" v="83" actId="1076"/>
        <pc:sldMkLst>
          <pc:docMk/>
          <pc:sldMk cId="2852470277" sldId="270"/>
        </pc:sldMkLst>
        <pc:graphicFrameChg chg="add mod modGraphic">
          <ac:chgData name="Rajiv Mehta" userId="S::rmeh0608@uni.sydney.edu.au::2b9969eb-bfb4-45b5-a45a-3555f26e86e7" providerId="AD" clId="Web-{A9F32DD7-0E5E-2A7F-9752-0AD0A4E7B2CF}" dt="2025-06-01T11:38:29.427" v="83" actId="1076"/>
          <ac:graphicFrameMkLst>
            <pc:docMk/>
            <pc:sldMk cId="2852470277" sldId="270"/>
            <ac:graphicFrameMk id="6" creationId="{FE880E10-17EA-07BD-EF0A-F6BDE6E33BEB}"/>
          </ac:graphicFrameMkLst>
        </pc:graphicFrameChg>
      </pc:sldChg>
      <pc:sldChg chg="modSp new del">
        <pc:chgData name="Rajiv Mehta" userId="S::rmeh0608@uni.sydney.edu.au::2b9969eb-bfb4-45b5-a45a-3555f26e86e7" providerId="AD" clId="Web-{A9F32DD7-0E5E-2A7F-9752-0AD0A4E7B2CF}" dt="2025-06-01T11:39:43.130" v="92"/>
        <pc:sldMkLst>
          <pc:docMk/>
          <pc:sldMk cId="571735412" sldId="271"/>
        </pc:sldMkLst>
      </pc:sldChg>
      <pc:sldChg chg="modSp add del replId">
        <pc:chgData name="Rajiv Mehta" userId="S::rmeh0608@uni.sydney.edu.au::2b9969eb-bfb4-45b5-a45a-3555f26e86e7" providerId="AD" clId="Web-{A9F32DD7-0E5E-2A7F-9752-0AD0A4E7B2CF}" dt="2025-06-01T11:42:58.491" v="179"/>
        <pc:sldMkLst>
          <pc:docMk/>
          <pc:sldMk cId="2648931642" sldId="271"/>
        </pc:sldMkLst>
      </pc:sldChg>
      <pc:sldChg chg="new del">
        <pc:chgData name="Rajiv Mehta" userId="S::rmeh0608@uni.sydney.edu.au::2b9969eb-bfb4-45b5-a45a-3555f26e86e7" providerId="AD" clId="Web-{A9F32DD7-0E5E-2A7F-9752-0AD0A4E7B2CF}" dt="2025-06-01T11:39:14.974" v="86"/>
        <pc:sldMkLst>
          <pc:docMk/>
          <pc:sldMk cId="2785149861" sldId="271"/>
        </pc:sldMkLst>
      </pc:sldChg>
      <pc:sldChg chg="modSp add replId">
        <pc:chgData name="Rajiv Mehta" userId="S::rmeh0608@uni.sydney.edu.au::2b9969eb-bfb4-45b5-a45a-3555f26e86e7" providerId="AD" clId="Web-{A9F32DD7-0E5E-2A7F-9752-0AD0A4E7B2CF}" dt="2025-06-01T11:40:23.286" v="105" actId="20577"/>
        <pc:sldMkLst>
          <pc:docMk/>
          <pc:sldMk cId="3364483820" sldId="272"/>
        </pc:sldMkLst>
        <pc:spChg chg="mod">
          <ac:chgData name="Rajiv Mehta" userId="S::rmeh0608@uni.sydney.edu.au::2b9969eb-bfb4-45b5-a45a-3555f26e86e7" providerId="AD" clId="Web-{A9F32DD7-0E5E-2A7F-9752-0AD0A4E7B2CF}" dt="2025-06-01T11:40:23.286" v="105" actId="20577"/>
          <ac:spMkLst>
            <pc:docMk/>
            <pc:sldMk cId="3364483820" sldId="272"/>
            <ac:spMk id="18434" creationId="{1D54A548-44B0-48A9-B910-45033E550BF8}"/>
          </ac:spMkLst>
        </pc:spChg>
      </pc:sldChg>
      <pc:sldChg chg="modSp add replId">
        <pc:chgData name="Rajiv Mehta" userId="S::rmeh0608@uni.sydney.edu.au::2b9969eb-bfb4-45b5-a45a-3555f26e86e7" providerId="AD" clId="Web-{A9F32DD7-0E5E-2A7F-9752-0AD0A4E7B2CF}" dt="2025-06-01T11:40:46.786" v="116" actId="20577"/>
        <pc:sldMkLst>
          <pc:docMk/>
          <pc:sldMk cId="25907673" sldId="273"/>
        </pc:sldMkLst>
        <pc:spChg chg="mod">
          <ac:chgData name="Rajiv Mehta" userId="S::rmeh0608@uni.sydney.edu.au::2b9969eb-bfb4-45b5-a45a-3555f26e86e7" providerId="AD" clId="Web-{A9F32DD7-0E5E-2A7F-9752-0AD0A4E7B2CF}" dt="2025-06-01T11:40:46.786" v="116" actId="20577"/>
          <ac:spMkLst>
            <pc:docMk/>
            <pc:sldMk cId="25907673" sldId="273"/>
            <ac:spMk id="18434" creationId="{3D9DE226-AFE2-8675-DB6E-75D86D99DBCF}"/>
          </ac:spMkLst>
        </pc:spChg>
      </pc:sldChg>
      <pc:sldChg chg="modSp add replId">
        <pc:chgData name="Rajiv Mehta" userId="S::rmeh0608@uni.sydney.edu.au::2b9969eb-bfb4-45b5-a45a-3555f26e86e7" providerId="AD" clId="Web-{A9F32DD7-0E5E-2A7F-9752-0AD0A4E7B2CF}" dt="2025-06-01T11:40:55.708" v="118" actId="20577"/>
        <pc:sldMkLst>
          <pc:docMk/>
          <pc:sldMk cId="2085297448" sldId="274"/>
        </pc:sldMkLst>
        <pc:spChg chg="mod">
          <ac:chgData name="Rajiv Mehta" userId="S::rmeh0608@uni.sydney.edu.au::2b9969eb-bfb4-45b5-a45a-3555f26e86e7" providerId="AD" clId="Web-{A9F32DD7-0E5E-2A7F-9752-0AD0A4E7B2CF}" dt="2025-06-01T11:40:55.708" v="118" actId="20577"/>
          <ac:spMkLst>
            <pc:docMk/>
            <pc:sldMk cId="2085297448" sldId="274"/>
            <ac:spMk id="18434" creationId="{02AB705E-2DB9-8C8A-2E08-83B65B1E9454}"/>
          </ac:spMkLst>
        </pc:spChg>
      </pc:sldChg>
      <pc:sldChg chg="modSp add del replId">
        <pc:chgData name="Rajiv Mehta" userId="S::rmeh0608@uni.sydney.edu.au::2b9969eb-bfb4-45b5-a45a-3555f26e86e7" providerId="AD" clId="Web-{A9F32DD7-0E5E-2A7F-9752-0AD0A4E7B2CF}" dt="2025-06-01T11:50:41.136" v="190"/>
        <pc:sldMkLst>
          <pc:docMk/>
          <pc:sldMk cId="3377859498" sldId="275"/>
        </pc:sldMkLst>
      </pc:sldChg>
      <pc:sldChg chg="new del">
        <pc:chgData name="Rajiv Mehta" userId="S::rmeh0608@uni.sydney.edu.au::2b9969eb-bfb4-45b5-a45a-3555f26e86e7" providerId="AD" clId="Web-{A9F32DD7-0E5E-2A7F-9752-0AD0A4E7B2CF}" dt="2025-06-01T11:41:02.645" v="120"/>
        <pc:sldMkLst>
          <pc:docMk/>
          <pc:sldMk cId="3838557858" sldId="275"/>
        </pc:sldMkLst>
      </pc:sldChg>
      <pc:sldChg chg="modSp add replId">
        <pc:chgData name="Rajiv Mehta" userId="S::rmeh0608@uni.sydney.edu.au::2b9969eb-bfb4-45b5-a45a-3555f26e86e7" providerId="AD" clId="Web-{A9F32DD7-0E5E-2A7F-9752-0AD0A4E7B2CF}" dt="2025-06-01T11:41:18.161" v="127" actId="20577"/>
        <pc:sldMkLst>
          <pc:docMk/>
          <pc:sldMk cId="1865333048" sldId="276"/>
        </pc:sldMkLst>
        <pc:spChg chg="mod">
          <ac:chgData name="Rajiv Mehta" userId="S::rmeh0608@uni.sydney.edu.au::2b9969eb-bfb4-45b5-a45a-3555f26e86e7" providerId="AD" clId="Web-{A9F32DD7-0E5E-2A7F-9752-0AD0A4E7B2CF}" dt="2025-06-01T11:41:18.161" v="127" actId="20577"/>
          <ac:spMkLst>
            <pc:docMk/>
            <pc:sldMk cId="1865333048" sldId="276"/>
            <ac:spMk id="18434" creationId="{2893A02C-46E3-B23A-A084-87BE5B46EC6E}"/>
          </ac:spMkLst>
        </pc:spChg>
      </pc:sldChg>
      <pc:sldChg chg="modSp add del replId">
        <pc:chgData name="Rajiv Mehta" userId="S::rmeh0608@uni.sydney.edu.au::2b9969eb-bfb4-45b5-a45a-3555f26e86e7" providerId="AD" clId="Web-{A9F32DD7-0E5E-2A7F-9752-0AD0A4E7B2CF}" dt="2025-06-01T11:50:43.839" v="191"/>
        <pc:sldMkLst>
          <pc:docMk/>
          <pc:sldMk cId="3110986999" sldId="277"/>
        </pc:sldMkLst>
      </pc:sldChg>
      <pc:sldChg chg="modSp add replId">
        <pc:chgData name="Rajiv Mehta" userId="S::rmeh0608@uni.sydney.edu.au::2b9969eb-bfb4-45b5-a45a-3555f26e86e7" providerId="AD" clId="Web-{A9F32DD7-0E5E-2A7F-9752-0AD0A4E7B2CF}" dt="2025-06-01T11:41:31.598" v="133" actId="20577"/>
        <pc:sldMkLst>
          <pc:docMk/>
          <pc:sldMk cId="3753743183" sldId="278"/>
        </pc:sldMkLst>
        <pc:spChg chg="mod">
          <ac:chgData name="Rajiv Mehta" userId="S::rmeh0608@uni.sydney.edu.au::2b9969eb-bfb4-45b5-a45a-3555f26e86e7" providerId="AD" clId="Web-{A9F32DD7-0E5E-2A7F-9752-0AD0A4E7B2CF}" dt="2025-06-01T11:41:31.598" v="133" actId="20577"/>
          <ac:spMkLst>
            <pc:docMk/>
            <pc:sldMk cId="3753743183" sldId="278"/>
            <ac:spMk id="18434" creationId="{64E7E07C-0CAD-4AB2-69C4-C099696CBB09}"/>
          </ac:spMkLst>
        </pc:spChg>
      </pc:sldChg>
      <pc:sldChg chg="modSp add del replId">
        <pc:chgData name="Rajiv Mehta" userId="S::rmeh0608@uni.sydney.edu.au::2b9969eb-bfb4-45b5-a45a-3555f26e86e7" providerId="AD" clId="Web-{A9F32DD7-0E5E-2A7F-9752-0AD0A4E7B2CF}" dt="2025-06-01T11:50:46.105" v="192"/>
        <pc:sldMkLst>
          <pc:docMk/>
          <pc:sldMk cId="3330340763" sldId="279"/>
        </pc:sldMkLst>
      </pc:sldChg>
      <pc:sldChg chg="modSp add replId">
        <pc:chgData name="Rajiv Mehta" userId="S::rmeh0608@uni.sydney.edu.au::2b9969eb-bfb4-45b5-a45a-3555f26e86e7" providerId="AD" clId="Web-{A9F32DD7-0E5E-2A7F-9752-0AD0A4E7B2CF}" dt="2025-06-01T11:42:22.991" v="159" actId="20577"/>
        <pc:sldMkLst>
          <pc:docMk/>
          <pc:sldMk cId="39225419" sldId="280"/>
        </pc:sldMkLst>
        <pc:spChg chg="mod">
          <ac:chgData name="Rajiv Mehta" userId="S::rmeh0608@uni.sydney.edu.au::2b9969eb-bfb4-45b5-a45a-3555f26e86e7" providerId="AD" clId="Web-{A9F32DD7-0E5E-2A7F-9752-0AD0A4E7B2CF}" dt="2025-06-01T11:42:22.991" v="159" actId="20577"/>
          <ac:spMkLst>
            <pc:docMk/>
            <pc:sldMk cId="39225419" sldId="280"/>
            <ac:spMk id="18434" creationId="{43035BCA-3C97-6BEF-EA43-29C3D591305E}"/>
          </ac:spMkLst>
        </pc:spChg>
      </pc:sldChg>
      <pc:sldChg chg="modSp add replId">
        <pc:chgData name="Rajiv Mehta" userId="S::rmeh0608@uni.sydney.edu.au::2b9969eb-bfb4-45b5-a45a-3555f26e86e7" providerId="AD" clId="Web-{A9F32DD7-0E5E-2A7F-9752-0AD0A4E7B2CF}" dt="2025-06-01T11:42:27.881" v="162" actId="20577"/>
        <pc:sldMkLst>
          <pc:docMk/>
          <pc:sldMk cId="2013041645" sldId="281"/>
        </pc:sldMkLst>
        <pc:spChg chg="mod">
          <ac:chgData name="Rajiv Mehta" userId="S::rmeh0608@uni.sydney.edu.au::2b9969eb-bfb4-45b5-a45a-3555f26e86e7" providerId="AD" clId="Web-{A9F32DD7-0E5E-2A7F-9752-0AD0A4E7B2CF}" dt="2025-06-01T11:42:27.881" v="162" actId="20577"/>
          <ac:spMkLst>
            <pc:docMk/>
            <pc:sldMk cId="2013041645" sldId="281"/>
            <ac:spMk id="18434" creationId="{14375E40-7600-22DB-7DC1-C7001457E0C7}"/>
          </ac:spMkLst>
        </pc:spChg>
      </pc:sldChg>
      <pc:sldChg chg="modSp add replId">
        <pc:chgData name="Rajiv Mehta" userId="S::rmeh0608@uni.sydney.edu.au::2b9969eb-bfb4-45b5-a45a-3555f26e86e7" providerId="AD" clId="Web-{A9F32DD7-0E5E-2A7F-9752-0AD0A4E7B2CF}" dt="2025-06-01T11:42:52.631" v="178" actId="20577"/>
        <pc:sldMkLst>
          <pc:docMk/>
          <pc:sldMk cId="419230864" sldId="282"/>
        </pc:sldMkLst>
        <pc:spChg chg="mod">
          <ac:chgData name="Rajiv Mehta" userId="S::rmeh0608@uni.sydney.edu.au::2b9969eb-bfb4-45b5-a45a-3555f26e86e7" providerId="AD" clId="Web-{A9F32DD7-0E5E-2A7F-9752-0AD0A4E7B2CF}" dt="2025-06-01T11:42:52.631" v="178" actId="20577"/>
          <ac:spMkLst>
            <pc:docMk/>
            <pc:sldMk cId="419230864" sldId="282"/>
            <ac:spMk id="18434" creationId="{F25C3467-1FAD-6FBE-5B6C-026F66DF0DA8}"/>
          </ac:spMkLst>
        </pc:spChg>
      </pc:sldChg>
    </pc:docChg>
  </pc:docChgLst>
  <pc:docChgLst>
    <pc:chgData name="Eshan Arora" userId="S::earo0293@uni.sydney.edu.au::add1d1ac-93bd-4fff-be2b-74c8096f3b50" providerId="AD" clId="Web-{FFB85E00-F034-F40D-3A50-59436FED2B68}"/>
    <pc:docChg chg="modSld">
      <pc:chgData name="Eshan Arora" userId="S::earo0293@uni.sydney.edu.au::add1d1ac-93bd-4fff-be2b-74c8096f3b50" providerId="AD" clId="Web-{FFB85E00-F034-F40D-3A50-59436FED2B68}" dt="2025-06-06T10:00:04.748" v="193" actId="1076"/>
      <pc:docMkLst>
        <pc:docMk/>
      </pc:docMkLst>
      <pc:sldChg chg="addSp delSp modSp">
        <pc:chgData name="Eshan Arora" userId="S::earo0293@uni.sydney.edu.au::add1d1ac-93bd-4fff-be2b-74c8096f3b50" providerId="AD" clId="Web-{FFB85E00-F034-F40D-3A50-59436FED2B68}" dt="2025-06-06T09:54:05.052" v="172" actId="1076"/>
        <pc:sldMkLst>
          <pc:docMk/>
          <pc:sldMk cId="1865333048" sldId="276"/>
        </pc:sldMkLst>
        <pc:spChg chg="add del mod">
          <ac:chgData name="Eshan Arora" userId="S::earo0293@uni.sydney.edu.au::add1d1ac-93bd-4fff-be2b-74c8096f3b50" providerId="AD" clId="Web-{FFB85E00-F034-F40D-3A50-59436FED2B68}" dt="2025-06-06T09:10:49.542" v="4"/>
          <ac:spMkLst>
            <pc:docMk/>
            <pc:sldMk cId="1865333048" sldId="276"/>
            <ac:spMk id="3" creationId="{C922269D-DFFB-E18D-2BFC-289D6909156B}"/>
          </ac:spMkLst>
        </pc:spChg>
        <pc:spChg chg="add mod">
          <ac:chgData name="Eshan Arora" userId="S::earo0293@uni.sydney.edu.au::add1d1ac-93bd-4fff-be2b-74c8096f3b50" providerId="AD" clId="Web-{FFB85E00-F034-F40D-3A50-59436FED2B68}" dt="2025-06-06T09:48:14.160" v="136" actId="20577"/>
          <ac:spMkLst>
            <pc:docMk/>
            <pc:sldMk cId="1865333048" sldId="276"/>
            <ac:spMk id="5" creationId="{015F8460-9F27-4A91-64B9-9E585393742A}"/>
          </ac:spMkLst>
        </pc:spChg>
        <pc:spChg chg="add del mod">
          <ac:chgData name="Eshan Arora" userId="S::earo0293@uni.sydney.edu.au::add1d1ac-93bd-4fff-be2b-74c8096f3b50" providerId="AD" clId="Web-{FFB85E00-F034-F40D-3A50-59436FED2B68}" dt="2025-06-06T09:10:49.542" v="3"/>
          <ac:spMkLst>
            <pc:docMk/>
            <pc:sldMk cId="1865333048" sldId="276"/>
            <ac:spMk id="5" creationId="{46F7ADFF-CC65-9B2B-628C-F7E3B038159C}"/>
          </ac:spMkLst>
        </pc:spChg>
        <pc:spChg chg="add del mod">
          <ac:chgData name="Eshan Arora" userId="S::earo0293@uni.sydney.edu.au::add1d1ac-93bd-4fff-be2b-74c8096f3b50" providerId="AD" clId="Web-{FFB85E00-F034-F40D-3A50-59436FED2B68}" dt="2025-06-06T09:14:45.594" v="34"/>
          <ac:spMkLst>
            <pc:docMk/>
            <pc:sldMk cId="1865333048" sldId="276"/>
            <ac:spMk id="12" creationId="{9F601677-227D-F2F5-B71D-BD56210316CE}"/>
          </ac:spMkLst>
        </pc:spChg>
        <pc:spChg chg="add mod">
          <ac:chgData name="Eshan Arora" userId="S::earo0293@uni.sydney.edu.au::add1d1ac-93bd-4fff-be2b-74c8096f3b50" providerId="AD" clId="Web-{FFB85E00-F034-F40D-3A50-59436FED2B68}" dt="2025-06-06T09:21:03.837" v="109" actId="1076"/>
          <ac:spMkLst>
            <pc:docMk/>
            <pc:sldMk cId="1865333048" sldId="276"/>
            <ac:spMk id="15" creationId="{EFC5BFB3-CDBE-229F-2102-126E6148324C}"/>
          </ac:spMkLst>
        </pc:spChg>
        <pc:spChg chg="add mod">
          <ac:chgData name="Eshan Arora" userId="S::earo0293@uni.sydney.edu.au::add1d1ac-93bd-4fff-be2b-74c8096f3b50" providerId="AD" clId="Web-{FFB85E00-F034-F40D-3A50-59436FED2B68}" dt="2025-06-06T09:20:58.071" v="108" actId="1076"/>
          <ac:spMkLst>
            <pc:docMk/>
            <pc:sldMk cId="1865333048" sldId="276"/>
            <ac:spMk id="16" creationId="{E6F93601-3908-55B3-A477-18DDFE4C8980}"/>
          </ac:spMkLst>
        </pc:spChg>
        <pc:spChg chg="del">
          <ac:chgData name="Eshan Arora" userId="S::earo0293@uni.sydney.edu.au::add1d1ac-93bd-4fff-be2b-74c8096f3b50" providerId="AD" clId="Web-{FFB85E00-F034-F40D-3A50-59436FED2B68}" dt="2025-06-06T09:10:45.948" v="2"/>
          <ac:spMkLst>
            <pc:docMk/>
            <pc:sldMk cId="1865333048" sldId="276"/>
            <ac:spMk id="18435" creationId="{7C886ED4-7C56-F0D2-70A6-796AB7329C0B}"/>
          </ac:spMkLst>
        </pc:spChg>
        <pc:spChg chg="del">
          <ac:chgData name="Eshan Arora" userId="S::earo0293@uni.sydney.edu.au::add1d1ac-93bd-4fff-be2b-74c8096f3b50" providerId="AD" clId="Web-{FFB85E00-F034-F40D-3A50-59436FED2B68}" dt="2025-06-06T09:10:45.917" v="1"/>
          <ac:spMkLst>
            <pc:docMk/>
            <pc:sldMk cId="1865333048" sldId="276"/>
            <ac:spMk id="18436" creationId="{5081A787-DE74-7ADD-F529-7FEC4E7F580B}"/>
          </ac:spMkLst>
        </pc:spChg>
        <pc:graphicFrameChg chg="del">
          <ac:chgData name="Eshan Arora" userId="S::earo0293@uni.sydney.edu.au::add1d1ac-93bd-4fff-be2b-74c8096f3b50" providerId="AD" clId="Web-{FFB85E00-F034-F40D-3A50-59436FED2B68}" dt="2025-06-06T09:10:45.870" v="0"/>
          <ac:graphicFrameMkLst>
            <pc:docMk/>
            <pc:sldMk cId="1865333048" sldId="276"/>
            <ac:graphicFrameMk id="6" creationId="{F9E8929D-C082-A433-8A41-6473B14E31C3}"/>
          </ac:graphicFrameMkLst>
        </pc:graphicFrameChg>
        <pc:picChg chg="add del mod">
          <ac:chgData name="Eshan Arora" userId="S::earo0293@uni.sydney.edu.au::add1d1ac-93bd-4fff-be2b-74c8096f3b50" providerId="AD" clId="Web-{FFB85E00-F034-F40D-3A50-59436FED2B68}" dt="2025-06-06T09:47:03.689" v="115"/>
          <ac:picMkLst>
            <pc:docMk/>
            <pc:sldMk cId="1865333048" sldId="276"/>
            <ac:picMk id="2" creationId="{BF52D2D6-371B-37ED-F148-B45FA18C4F49}"/>
          </ac:picMkLst>
        </pc:picChg>
        <pc:picChg chg="add del mod">
          <ac:chgData name="Eshan Arora" userId="S::earo0293@uni.sydney.edu.au::add1d1ac-93bd-4fff-be2b-74c8096f3b50" providerId="AD" clId="Web-{FFB85E00-F034-F40D-3A50-59436FED2B68}" dt="2025-06-06T09:53:16.114" v="165"/>
          <ac:picMkLst>
            <pc:docMk/>
            <pc:sldMk cId="1865333048" sldId="276"/>
            <ac:picMk id="3" creationId="{B0C9BC9F-A9F9-B8C0-2D82-C678B143E816}"/>
          </ac:picMkLst>
        </pc:picChg>
        <pc:picChg chg="add mod">
          <ac:chgData name="Eshan Arora" userId="S::earo0293@uni.sydney.edu.au::add1d1ac-93bd-4fff-be2b-74c8096f3b50" providerId="AD" clId="Web-{FFB85E00-F034-F40D-3A50-59436FED2B68}" dt="2025-06-06T09:53:53.365" v="171" actId="1076"/>
          <ac:picMkLst>
            <pc:docMk/>
            <pc:sldMk cId="1865333048" sldId="276"/>
            <ac:picMk id="6" creationId="{FCBDA380-A113-AE4D-EA0C-4E9AD0269A23}"/>
          </ac:picMkLst>
        </pc:picChg>
        <pc:picChg chg="add mod">
          <ac:chgData name="Eshan Arora" userId="S::earo0293@uni.sydney.edu.au::add1d1ac-93bd-4fff-be2b-74c8096f3b50" providerId="AD" clId="Web-{FFB85E00-F034-F40D-3A50-59436FED2B68}" dt="2025-06-06T09:50:29.207" v="160" actId="14100"/>
          <ac:picMkLst>
            <pc:docMk/>
            <pc:sldMk cId="1865333048" sldId="276"/>
            <ac:picMk id="7" creationId="{C198E4B7-D702-01BA-2F62-DAFDBF9E52D4}"/>
          </ac:picMkLst>
        </pc:picChg>
        <pc:picChg chg="add mod">
          <ac:chgData name="Eshan Arora" userId="S::earo0293@uni.sydney.edu.au::add1d1ac-93bd-4fff-be2b-74c8096f3b50" providerId="AD" clId="Web-{FFB85E00-F034-F40D-3A50-59436FED2B68}" dt="2025-06-06T09:50:26.551" v="159" actId="14100"/>
          <ac:picMkLst>
            <pc:docMk/>
            <pc:sldMk cId="1865333048" sldId="276"/>
            <ac:picMk id="8" creationId="{CA593FCC-5AAA-0ED2-3C8D-0EE6339AF708}"/>
          </ac:picMkLst>
        </pc:picChg>
        <pc:picChg chg="add mod">
          <ac:chgData name="Eshan Arora" userId="S::earo0293@uni.sydney.edu.au::add1d1ac-93bd-4fff-be2b-74c8096f3b50" providerId="AD" clId="Web-{FFB85E00-F034-F40D-3A50-59436FED2B68}" dt="2025-06-06T09:50:35.285" v="161" actId="14100"/>
          <ac:picMkLst>
            <pc:docMk/>
            <pc:sldMk cId="1865333048" sldId="276"/>
            <ac:picMk id="9" creationId="{CAE0AEF9-F6C8-1238-4555-4A66DAFCA53F}"/>
          </ac:picMkLst>
        </pc:picChg>
        <pc:picChg chg="add mod">
          <ac:chgData name="Eshan Arora" userId="S::earo0293@uni.sydney.edu.au::add1d1ac-93bd-4fff-be2b-74c8096f3b50" providerId="AD" clId="Web-{FFB85E00-F034-F40D-3A50-59436FED2B68}" dt="2025-06-06T09:50:46.535" v="164" actId="14100"/>
          <ac:picMkLst>
            <pc:docMk/>
            <pc:sldMk cId="1865333048" sldId="276"/>
            <ac:picMk id="10" creationId="{831FF31A-C342-14FF-5C92-78DD8B5F6667}"/>
          </ac:picMkLst>
        </pc:picChg>
        <pc:picChg chg="add mod modCrop">
          <ac:chgData name="Eshan Arora" userId="S::earo0293@uni.sydney.edu.au::add1d1ac-93bd-4fff-be2b-74c8096f3b50" providerId="AD" clId="Web-{FFB85E00-F034-F40D-3A50-59436FED2B68}" dt="2025-06-06T09:54:05.052" v="172" actId="1076"/>
          <ac:picMkLst>
            <pc:docMk/>
            <pc:sldMk cId="1865333048" sldId="276"/>
            <ac:picMk id="13" creationId="{45C550ED-3C98-3F7C-4BA6-C743299CE342}"/>
          </ac:picMkLst>
        </pc:picChg>
        <pc:picChg chg="add mod modCrop">
          <ac:chgData name="Eshan Arora" userId="S::earo0293@uni.sydney.edu.au::add1d1ac-93bd-4fff-be2b-74c8096f3b50" providerId="AD" clId="Web-{FFB85E00-F034-F40D-3A50-59436FED2B68}" dt="2025-06-06T09:49:13.457" v="139" actId="14100"/>
          <ac:picMkLst>
            <pc:docMk/>
            <pc:sldMk cId="1865333048" sldId="276"/>
            <ac:picMk id="17" creationId="{A5BFDE62-8937-6B1B-7F48-C722F9A34C94}"/>
          </ac:picMkLst>
        </pc:picChg>
      </pc:sldChg>
      <pc:sldChg chg="modSp">
        <pc:chgData name="Eshan Arora" userId="S::earo0293@uni.sydney.edu.au::add1d1ac-93bd-4fff-be2b-74c8096f3b50" providerId="AD" clId="Web-{FFB85E00-F034-F40D-3A50-59436FED2B68}" dt="2025-06-06T10:00:04.748" v="193" actId="1076"/>
        <pc:sldMkLst>
          <pc:docMk/>
          <pc:sldMk cId="39225419" sldId="280"/>
        </pc:sldMkLst>
        <pc:spChg chg="mod">
          <ac:chgData name="Eshan Arora" userId="S::earo0293@uni.sydney.edu.au::add1d1ac-93bd-4fff-be2b-74c8096f3b50" providerId="AD" clId="Web-{FFB85E00-F034-F40D-3A50-59436FED2B68}" dt="2025-06-06T10:00:04.748" v="193" actId="1076"/>
          <ac:spMkLst>
            <pc:docMk/>
            <pc:sldMk cId="39225419" sldId="280"/>
            <ac:spMk id="14" creationId="{57D7BE33-033D-104E-7DE5-BD0B68AAC1F7}"/>
          </ac:spMkLst>
        </pc:spChg>
      </pc:sldChg>
    </pc:docChg>
  </pc:docChgLst>
  <pc:docChgLst>
    <pc:chgData name="Ngai Chun Fu" userId="S::ngfu0299@uni.sydney.edu.au::e59c3f42-96a1-4f51-9f19-1b17865b7cd1" providerId="AD" clId="Web-{F685C164-1C1A-48C1-0659-344930AAC1EA}"/>
    <pc:docChg chg="addSld modSld">
      <pc:chgData name="Ngai Chun Fu" userId="S::ngfu0299@uni.sydney.edu.au::e59c3f42-96a1-4f51-9f19-1b17865b7cd1" providerId="AD" clId="Web-{F685C164-1C1A-48C1-0659-344930AAC1EA}" dt="2025-06-06T09:52:53.900" v="162" actId="1076"/>
      <pc:docMkLst>
        <pc:docMk/>
      </pc:docMkLst>
      <pc:sldChg chg="modSp">
        <pc:chgData name="Ngai Chun Fu" userId="S::ngfu0299@uni.sydney.edu.au::e59c3f42-96a1-4f51-9f19-1b17865b7cd1" providerId="AD" clId="Web-{F685C164-1C1A-48C1-0659-344930AAC1EA}" dt="2025-06-06T09:19:40.098" v="138" actId="20577"/>
        <pc:sldMkLst>
          <pc:docMk/>
          <pc:sldMk cId="0" sldId="256"/>
        </pc:sldMkLst>
        <pc:spChg chg="mod">
          <ac:chgData name="Ngai Chun Fu" userId="S::ngfu0299@uni.sydney.edu.au::e59c3f42-96a1-4f51-9f19-1b17865b7cd1" providerId="AD" clId="Web-{F685C164-1C1A-48C1-0659-344930AAC1EA}" dt="2025-06-06T09:19:40.098" v="138" actId="20577"/>
          <ac:spMkLst>
            <pc:docMk/>
            <pc:sldMk cId="0" sldId="256"/>
            <ac:spMk id="5" creationId="{6759F4B6-C2C2-DA62-0F92-5068B6458DE2}"/>
          </ac:spMkLst>
        </pc:spChg>
      </pc:sldChg>
      <pc:sldChg chg="modSp">
        <pc:chgData name="Ngai Chun Fu" userId="S::ngfu0299@uni.sydney.edu.au::e59c3f42-96a1-4f51-9f19-1b17865b7cd1" providerId="AD" clId="Web-{F685C164-1C1A-48C1-0659-344930AAC1EA}" dt="2025-06-06T09:01:38.171" v="2" actId="20577"/>
        <pc:sldMkLst>
          <pc:docMk/>
          <pc:sldMk cId="0" sldId="268"/>
        </pc:sldMkLst>
        <pc:spChg chg="mod">
          <ac:chgData name="Ngai Chun Fu" userId="S::ngfu0299@uni.sydney.edu.au::e59c3f42-96a1-4f51-9f19-1b17865b7cd1" providerId="AD" clId="Web-{F685C164-1C1A-48C1-0659-344930AAC1EA}" dt="2025-06-06T09:01:38.171" v="2" actId="20577"/>
          <ac:spMkLst>
            <pc:docMk/>
            <pc:sldMk cId="0" sldId="268"/>
            <ac:spMk id="3" creationId="{00000000-0000-0000-0000-000000000000}"/>
          </ac:spMkLst>
        </pc:spChg>
      </pc:sldChg>
      <pc:sldChg chg="modSp">
        <pc:chgData name="Ngai Chun Fu" userId="S::ngfu0299@uni.sydney.edu.au::e59c3f42-96a1-4f51-9f19-1b17865b7cd1" providerId="AD" clId="Web-{F685C164-1C1A-48C1-0659-344930AAC1EA}" dt="2025-06-06T09:19:47.989" v="144" actId="20577"/>
        <pc:sldMkLst>
          <pc:docMk/>
          <pc:sldMk cId="2852470277" sldId="270"/>
        </pc:sldMkLst>
        <pc:spChg chg="mod">
          <ac:chgData name="Ngai Chun Fu" userId="S::ngfu0299@uni.sydney.edu.au::e59c3f42-96a1-4f51-9f19-1b17865b7cd1" providerId="AD" clId="Web-{F685C164-1C1A-48C1-0659-344930AAC1EA}" dt="2025-06-06T09:19:47.989" v="144" actId="20577"/>
          <ac:spMkLst>
            <pc:docMk/>
            <pc:sldMk cId="2852470277" sldId="270"/>
            <ac:spMk id="7" creationId="{A9A29EDA-1356-2BA2-772E-1CA81E5EDAF6}"/>
          </ac:spMkLst>
        </pc:spChg>
      </pc:sldChg>
      <pc:sldChg chg="modSp">
        <pc:chgData name="Ngai Chun Fu" userId="S::ngfu0299@uni.sydney.edu.au::e59c3f42-96a1-4f51-9f19-1b17865b7cd1" providerId="AD" clId="Web-{F685C164-1C1A-48C1-0659-344930AAC1EA}" dt="2025-06-06T09:19:31.457" v="132" actId="20577"/>
        <pc:sldMkLst>
          <pc:docMk/>
          <pc:sldMk cId="3364483820" sldId="272"/>
        </pc:sldMkLst>
        <pc:spChg chg="mod">
          <ac:chgData name="Ngai Chun Fu" userId="S::ngfu0299@uni.sydney.edu.au::e59c3f42-96a1-4f51-9f19-1b17865b7cd1" providerId="AD" clId="Web-{F685C164-1C1A-48C1-0659-344930AAC1EA}" dt="2025-06-06T09:19:31.457" v="132" actId="20577"/>
          <ac:spMkLst>
            <pc:docMk/>
            <pc:sldMk cId="3364483820" sldId="272"/>
            <ac:spMk id="3" creationId="{706B62EC-0211-E274-C8C3-F60BE7E00F12}"/>
          </ac:spMkLst>
        </pc:spChg>
      </pc:sldChg>
      <pc:sldChg chg="modSp">
        <pc:chgData name="Ngai Chun Fu" userId="S::ngfu0299@uni.sydney.edu.au::e59c3f42-96a1-4f51-9f19-1b17865b7cd1" providerId="AD" clId="Web-{F685C164-1C1A-48C1-0659-344930AAC1EA}" dt="2025-06-06T09:19:23.254" v="127" actId="20577"/>
        <pc:sldMkLst>
          <pc:docMk/>
          <pc:sldMk cId="25907673" sldId="273"/>
        </pc:sldMkLst>
        <pc:spChg chg="mod">
          <ac:chgData name="Ngai Chun Fu" userId="S::ngfu0299@uni.sydney.edu.au::e59c3f42-96a1-4f51-9f19-1b17865b7cd1" providerId="AD" clId="Web-{F685C164-1C1A-48C1-0659-344930AAC1EA}" dt="2025-06-06T09:19:23.254" v="127" actId="20577"/>
          <ac:spMkLst>
            <pc:docMk/>
            <pc:sldMk cId="25907673" sldId="273"/>
            <ac:spMk id="13" creationId="{D13CA1E0-0C6A-B9EB-636E-F4CFCEA0BB8F}"/>
          </ac:spMkLst>
        </pc:spChg>
        <pc:picChg chg="mod">
          <ac:chgData name="Ngai Chun Fu" userId="S::ngfu0299@uni.sydney.edu.au::e59c3f42-96a1-4f51-9f19-1b17865b7cd1" providerId="AD" clId="Web-{F685C164-1C1A-48C1-0659-344930AAC1EA}" dt="2025-06-06T09:08:32.778" v="3" actId="1076"/>
          <ac:picMkLst>
            <pc:docMk/>
            <pc:sldMk cId="25907673" sldId="273"/>
            <ac:picMk id="9" creationId="{DFD092D7-ECB4-0E43-5FD1-5DB5F60A8E05}"/>
          </ac:picMkLst>
        </pc:picChg>
      </pc:sldChg>
      <pc:sldChg chg="addSp delSp modSp">
        <pc:chgData name="Ngai Chun Fu" userId="S::ngfu0299@uni.sydney.edu.au::e59c3f42-96a1-4f51-9f19-1b17865b7cd1" providerId="AD" clId="Web-{F685C164-1C1A-48C1-0659-344930AAC1EA}" dt="2025-06-06T09:19:13.972" v="121" actId="14100"/>
        <pc:sldMkLst>
          <pc:docMk/>
          <pc:sldMk cId="2085297448" sldId="274"/>
        </pc:sldMkLst>
        <pc:spChg chg="add del mod">
          <ac:chgData name="Ngai Chun Fu" userId="S::ngfu0299@uni.sydney.edu.au::e59c3f42-96a1-4f51-9f19-1b17865b7cd1" providerId="AD" clId="Web-{F685C164-1C1A-48C1-0659-344930AAC1EA}" dt="2025-06-06T09:15:57.528" v="30"/>
          <ac:spMkLst>
            <pc:docMk/>
            <pc:sldMk cId="2085297448" sldId="274"/>
            <ac:spMk id="3" creationId="{CF531088-1074-0153-222F-62815825A1E3}"/>
          </ac:spMkLst>
        </pc:spChg>
        <pc:spChg chg="add mod">
          <ac:chgData name="Ngai Chun Fu" userId="S::ngfu0299@uni.sydney.edu.au::e59c3f42-96a1-4f51-9f19-1b17865b7cd1" providerId="AD" clId="Web-{F685C164-1C1A-48C1-0659-344930AAC1EA}" dt="2025-06-06T09:19:13.972" v="121" actId="14100"/>
          <ac:spMkLst>
            <pc:docMk/>
            <pc:sldMk cId="2085297448" sldId="274"/>
            <ac:spMk id="5" creationId="{774A64C2-2BF6-76E9-F66F-56009E02A324}"/>
          </ac:spMkLst>
        </pc:spChg>
      </pc:sldChg>
      <pc:sldChg chg="addSp modSp">
        <pc:chgData name="Ngai Chun Fu" userId="S::ngfu0299@uni.sydney.edu.au::e59c3f42-96a1-4f51-9f19-1b17865b7cd1" providerId="AD" clId="Web-{F685C164-1C1A-48C1-0659-344930AAC1EA}" dt="2025-06-06T09:18:57.315" v="110" actId="20577"/>
        <pc:sldMkLst>
          <pc:docMk/>
          <pc:sldMk cId="3753743183" sldId="278"/>
        </pc:sldMkLst>
        <pc:spChg chg="add mod">
          <ac:chgData name="Ngai Chun Fu" userId="S::ngfu0299@uni.sydney.edu.au::e59c3f42-96a1-4f51-9f19-1b17865b7cd1" providerId="AD" clId="Web-{F685C164-1C1A-48C1-0659-344930AAC1EA}" dt="2025-06-06T09:18:57.315" v="110" actId="20577"/>
          <ac:spMkLst>
            <pc:docMk/>
            <pc:sldMk cId="3753743183" sldId="278"/>
            <ac:spMk id="4" creationId="{F9B91A56-BEB2-6F87-A63D-5240C89B03C7}"/>
          </ac:spMkLst>
        </pc:spChg>
      </pc:sldChg>
      <pc:sldChg chg="addSp delSp modSp">
        <pc:chgData name="Ngai Chun Fu" userId="S::ngfu0299@uni.sydney.edu.au::e59c3f42-96a1-4f51-9f19-1b17865b7cd1" providerId="AD" clId="Web-{F685C164-1C1A-48C1-0659-344930AAC1EA}" dt="2025-06-06T09:52:53.900" v="162" actId="1076"/>
        <pc:sldMkLst>
          <pc:docMk/>
          <pc:sldMk cId="39225419" sldId="280"/>
        </pc:sldMkLst>
        <pc:spChg chg="add mod">
          <ac:chgData name="Ngai Chun Fu" userId="S::ngfu0299@uni.sydney.edu.au::e59c3f42-96a1-4f51-9f19-1b17865b7cd1" providerId="AD" clId="Web-{F685C164-1C1A-48C1-0659-344930AAC1EA}" dt="2025-06-06T09:18:47.940" v="102" actId="20577"/>
          <ac:spMkLst>
            <pc:docMk/>
            <pc:sldMk cId="39225419" sldId="280"/>
            <ac:spMk id="6" creationId="{33E3373E-5712-20D7-228A-82AB9DA3E403}"/>
          </ac:spMkLst>
        </pc:spChg>
        <pc:picChg chg="add mod">
          <ac:chgData name="Ngai Chun Fu" userId="S::ngfu0299@uni.sydney.edu.au::e59c3f42-96a1-4f51-9f19-1b17865b7cd1" providerId="AD" clId="Web-{F685C164-1C1A-48C1-0659-344930AAC1EA}" dt="2025-06-06T09:52:53.900" v="162" actId="1076"/>
          <ac:picMkLst>
            <pc:docMk/>
            <pc:sldMk cId="39225419" sldId="280"/>
            <ac:picMk id="4" creationId="{375944CD-1A3C-3C04-A444-F0836F4C2989}"/>
          </ac:picMkLst>
        </pc:picChg>
        <pc:picChg chg="del">
          <ac:chgData name="Ngai Chun Fu" userId="S::ngfu0299@uni.sydney.edu.au::e59c3f42-96a1-4f51-9f19-1b17865b7cd1" providerId="AD" clId="Web-{F685C164-1C1A-48C1-0659-344930AAC1EA}" dt="2025-06-06T09:52:36.524" v="155"/>
          <ac:picMkLst>
            <pc:docMk/>
            <pc:sldMk cId="39225419" sldId="280"/>
            <ac:picMk id="8" creationId="{E7A58AF6-DBBA-57F2-0846-55F6EB099FF7}"/>
          </ac:picMkLst>
        </pc:picChg>
      </pc:sldChg>
      <pc:sldChg chg="addSp modSp">
        <pc:chgData name="Ngai Chun Fu" userId="S::ngfu0299@uni.sydney.edu.au::e59c3f42-96a1-4f51-9f19-1b17865b7cd1" providerId="AD" clId="Web-{F685C164-1C1A-48C1-0659-344930AAC1EA}" dt="2025-06-06T09:18:41.955" v="94" actId="20577"/>
        <pc:sldMkLst>
          <pc:docMk/>
          <pc:sldMk cId="2013041645" sldId="281"/>
        </pc:sldMkLst>
        <pc:spChg chg="add mod">
          <ac:chgData name="Ngai Chun Fu" userId="S::ngfu0299@uni.sydney.edu.au::e59c3f42-96a1-4f51-9f19-1b17865b7cd1" providerId="AD" clId="Web-{F685C164-1C1A-48C1-0659-344930AAC1EA}" dt="2025-06-06T09:18:41.955" v="94" actId="20577"/>
          <ac:spMkLst>
            <pc:docMk/>
            <pc:sldMk cId="2013041645" sldId="281"/>
            <ac:spMk id="3" creationId="{5C48453C-FE1A-D6E5-0113-940C6B96DD77}"/>
          </ac:spMkLst>
        </pc:spChg>
      </pc:sldChg>
      <pc:sldChg chg="modSp">
        <pc:chgData name="Ngai Chun Fu" userId="S::ngfu0299@uni.sydney.edu.au::e59c3f42-96a1-4f51-9f19-1b17865b7cd1" providerId="AD" clId="Web-{F685C164-1C1A-48C1-0659-344930AAC1EA}" dt="2025-06-06T09:45:49.839" v="146" actId="1076"/>
        <pc:sldMkLst>
          <pc:docMk/>
          <pc:sldMk cId="2520578520" sldId="283"/>
        </pc:sldMkLst>
        <pc:picChg chg="mod">
          <ac:chgData name="Ngai Chun Fu" userId="S::ngfu0299@uni.sydney.edu.au::e59c3f42-96a1-4f51-9f19-1b17865b7cd1" providerId="AD" clId="Web-{F685C164-1C1A-48C1-0659-344930AAC1EA}" dt="2025-06-06T09:45:49.839" v="146" actId="1076"/>
          <ac:picMkLst>
            <pc:docMk/>
            <pc:sldMk cId="2520578520" sldId="283"/>
            <ac:picMk id="5" creationId="{CA22DA8E-E5C5-4955-BE45-E71E666A029B}"/>
          </ac:picMkLst>
        </pc:picChg>
      </pc:sldChg>
      <pc:sldChg chg="addSp delSp modSp add replId">
        <pc:chgData name="Ngai Chun Fu" userId="S::ngfu0299@uni.sydney.edu.au::e59c3f42-96a1-4f51-9f19-1b17865b7cd1" providerId="AD" clId="Web-{F685C164-1C1A-48C1-0659-344930AAC1EA}" dt="2025-06-06T09:46:25.309" v="154"/>
        <pc:sldMkLst>
          <pc:docMk/>
          <pc:sldMk cId="1823155093" sldId="284"/>
        </pc:sldMkLst>
        <pc:spChg chg="add del mod">
          <ac:chgData name="Ngai Chun Fu" userId="S::ngfu0299@uni.sydney.edu.au::e59c3f42-96a1-4f51-9f19-1b17865b7cd1" providerId="AD" clId="Web-{F685C164-1C1A-48C1-0659-344930AAC1EA}" dt="2025-06-06T09:46:25.309" v="154"/>
          <ac:spMkLst>
            <pc:docMk/>
            <pc:sldMk cId="1823155093" sldId="284"/>
            <ac:spMk id="3" creationId="{917EEF9F-A967-105F-609A-11DF1236539F}"/>
          </ac:spMkLst>
        </pc:spChg>
        <pc:spChg chg="del">
          <ac:chgData name="Ngai Chun Fu" userId="S::ngfu0299@uni.sydney.edu.au::e59c3f42-96a1-4f51-9f19-1b17865b7cd1" providerId="AD" clId="Web-{F685C164-1C1A-48C1-0659-344930AAC1EA}" dt="2025-06-06T09:46:15.293" v="151"/>
          <ac:spMkLst>
            <pc:docMk/>
            <pc:sldMk cId="1823155093" sldId="284"/>
            <ac:spMk id="6" creationId="{2D8697EA-25A7-ECFA-A27D-45700E95BDA1}"/>
          </ac:spMkLst>
        </pc:spChg>
        <pc:spChg chg="add del mod">
          <ac:chgData name="Ngai Chun Fu" userId="S::ngfu0299@uni.sydney.edu.au::e59c3f42-96a1-4f51-9f19-1b17865b7cd1" providerId="AD" clId="Web-{F685C164-1C1A-48C1-0659-344930AAC1EA}" dt="2025-06-06T09:46:22.621" v="153"/>
          <ac:spMkLst>
            <pc:docMk/>
            <pc:sldMk cId="1823155093" sldId="284"/>
            <ac:spMk id="9" creationId="{24948C2D-4B38-EB6E-9B34-9B3AA089E0B5}"/>
          </ac:spMkLst>
        </pc:spChg>
        <pc:spChg chg="del">
          <ac:chgData name="Ngai Chun Fu" userId="S::ngfu0299@uni.sydney.edu.au::e59c3f42-96a1-4f51-9f19-1b17865b7cd1" providerId="AD" clId="Web-{F685C164-1C1A-48C1-0659-344930AAC1EA}" dt="2025-06-06T09:46:07.824" v="148"/>
          <ac:spMkLst>
            <pc:docMk/>
            <pc:sldMk cId="1823155093" sldId="284"/>
            <ac:spMk id="10" creationId="{1B9F7F9E-5AAE-7C18-039E-9752255BA7D4}"/>
          </ac:spMkLst>
        </pc:spChg>
        <pc:spChg chg="del">
          <ac:chgData name="Ngai Chun Fu" userId="S::ngfu0299@uni.sydney.edu.au::e59c3f42-96a1-4f51-9f19-1b17865b7cd1" providerId="AD" clId="Web-{F685C164-1C1A-48C1-0659-344930AAC1EA}" dt="2025-06-06T09:46:11.714" v="149"/>
          <ac:spMkLst>
            <pc:docMk/>
            <pc:sldMk cId="1823155093" sldId="284"/>
            <ac:spMk id="12" creationId="{EAB3B148-2189-D640-C106-2444AC02857C}"/>
          </ac:spMkLst>
        </pc:spChg>
        <pc:picChg chg="del">
          <ac:chgData name="Ngai Chun Fu" userId="S::ngfu0299@uni.sydney.edu.au::e59c3f42-96a1-4f51-9f19-1b17865b7cd1" providerId="AD" clId="Web-{F685C164-1C1A-48C1-0659-344930AAC1EA}" dt="2025-06-06T09:46:12.777" v="150"/>
          <ac:picMkLst>
            <pc:docMk/>
            <pc:sldMk cId="1823155093" sldId="284"/>
            <ac:picMk id="7" creationId="{CC8B7D30-B967-C13F-7CE7-B2B7E7F39280}"/>
          </ac:picMkLst>
        </pc:picChg>
        <pc:picChg chg="del">
          <ac:chgData name="Ngai Chun Fu" userId="S::ngfu0299@uni.sydney.edu.au::e59c3f42-96a1-4f51-9f19-1b17865b7cd1" providerId="AD" clId="Web-{F685C164-1C1A-48C1-0659-344930AAC1EA}" dt="2025-06-06T09:46:04.667" v="147"/>
          <ac:picMkLst>
            <pc:docMk/>
            <pc:sldMk cId="1823155093" sldId="284"/>
            <ac:picMk id="8" creationId="{0F3332C7-BA52-2F99-7C6C-D1BB35B22486}"/>
          </ac:picMkLst>
        </pc:picChg>
      </pc:sldChg>
    </pc:docChg>
  </pc:docChgLst>
  <pc:docChgLst>
    <pc:chgData name="Rajiv Mehta" userId="S::rmeh0608@uni.sydney.edu.au::2b9969eb-bfb4-45b5-a45a-3555f26e86e7" providerId="AD" clId="Web-{7551150F-A468-B6F9-D861-E0EE273A9237}"/>
    <pc:docChg chg="modSld">
      <pc:chgData name="Rajiv Mehta" userId="S::rmeh0608@uni.sydney.edu.au::2b9969eb-bfb4-45b5-a45a-3555f26e86e7" providerId="AD" clId="Web-{7551150F-A468-B6F9-D861-E0EE273A9237}" dt="2025-06-04T07:16:48.205" v="3" actId="1076"/>
      <pc:docMkLst>
        <pc:docMk/>
      </pc:docMkLst>
      <pc:sldChg chg="modSp">
        <pc:chgData name="Rajiv Mehta" userId="S::rmeh0608@uni.sydney.edu.au::2b9969eb-bfb4-45b5-a45a-3555f26e86e7" providerId="AD" clId="Web-{7551150F-A468-B6F9-D861-E0EE273A9237}" dt="2025-06-04T07:16:48.205" v="3" actId="1076"/>
        <pc:sldMkLst>
          <pc:docMk/>
          <pc:sldMk cId="0" sldId="256"/>
        </pc:sldMkLst>
      </pc:sldChg>
      <pc:sldChg chg="modSp">
        <pc:chgData name="Rajiv Mehta" userId="S::rmeh0608@uni.sydney.edu.au::2b9969eb-bfb4-45b5-a45a-3555f26e86e7" providerId="AD" clId="Web-{7551150F-A468-B6F9-D861-E0EE273A9237}" dt="2025-06-04T07:16:33.579" v="2"/>
        <pc:sldMkLst>
          <pc:docMk/>
          <pc:sldMk cId="2852470277" sldId="270"/>
        </pc:sldMkLst>
        <pc:graphicFrameChg chg="mod modGraphic">
          <ac:chgData name="Rajiv Mehta" userId="S::rmeh0608@uni.sydney.edu.au::2b9969eb-bfb4-45b5-a45a-3555f26e86e7" providerId="AD" clId="Web-{7551150F-A468-B6F9-D861-E0EE273A9237}" dt="2025-06-04T07:16:33.579" v="2"/>
          <ac:graphicFrameMkLst>
            <pc:docMk/>
            <pc:sldMk cId="2852470277" sldId="270"/>
            <ac:graphicFrameMk id="6" creationId="{FE880E10-17EA-07BD-EF0A-F6BDE6E33BEB}"/>
          </ac:graphicFrameMkLst>
        </pc:graphicFrameChg>
      </pc:sldChg>
    </pc:docChg>
  </pc:docChgLst>
  <pc:docChgLst>
    <pc:chgData name="Rajiv Mehta" userId="S::rmeh0608@uni.sydney.edu.au::2b9969eb-bfb4-45b5-a45a-3555f26e86e7" providerId="AD" clId="Web-{FF6FCC94-B656-0A49-01C9-375458B6500B}"/>
    <pc:docChg chg="modSld">
      <pc:chgData name="Rajiv Mehta" userId="S::rmeh0608@uni.sydney.edu.au::2b9969eb-bfb4-45b5-a45a-3555f26e86e7" providerId="AD" clId="Web-{FF6FCC94-B656-0A49-01C9-375458B6500B}" dt="2025-06-06T07:35:42.751" v="131" actId="20577"/>
      <pc:docMkLst>
        <pc:docMk/>
      </pc:docMkLst>
      <pc:sldChg chg="modSp">
        <pc:chgData name="Rajiv Mehta" userId="S::rmeh0608@uni.sydney.edu.au::2b9969eb-bfb4-45b5-a45a-3555f26e86e7" providerId="AD" clId="Web-{FF6FCC94-B656-0A49-01C9-375458B6500B}" dt="2025-06-06T07:35:00.235" v="127"/>
        <pc:sldMkLst>
          <pc:docMk/>
          <pc:sldMk cId="2852470277" sldId="270"/>
        </pc:sldMkLst>
        <pc:graphicFrameChg chg="modGraphic">
          <ac:chgData name="Rajiv Mehta" userId="S::rmeh0608@uni.sydney.edu.au::2b9969eb-bfb4-45b5-a45a-3555f26e86e7" providerId="AD" clId="Web-{FF6FCC94-B656-0A49-01C9-375458B6500B}" dt="2025-06-06T07:35:00.235" v="127"/>
          <ac:graphicFrameMkLst>
            <pc:docMk/>
            <pc:sldMk cId="2852470277" sldId="270"/>
            <ac:graphicFrameMk id="6" creationId="{FE880E10-17EA-07BD-EF0A-F6BDE6E33BEB}"/>
          </ac:graphicFrameMkLst>
        </pc:graphicFrameChg>
      </pc:sldChg>
      <pc:sldChg chg="addSp modSp">
        <pc:chgData name="Rajiv Mehta" userId="S::rmeh0608@uni.sydney.edu.au::2b9969eb-bfb4-45b5-a45a-3555f26e86e7" providerId="AD" clId="Web-{FF6FCC94-B656-0A49-01C9-375458B6500B}" dt="2025-06-06T07:35:42.751" v="131" actId="20577"/>
        <pc:sldMkLst>
          <pc:docMk/>
          <pc:sldMk cId="419230864" sldId="282"/>
        </pc:sldMkLst>
        <pc:spChg chg="mod">
          <ac:chgData name="Rajiv Mehta" userId="S::rmeh0608@uni.sydney.edu.au::2b9969eb-bfb4-45b5-a45a-3555f26e86e7" providerId="AD" clId="Web-{FF6FCC94-B656-0A49-01C9-375458B6500B}" dt="2025-06-06T07:33:42.045" v="50" actId="20577"/>
          <ac:spMkLst>
            <pc:docMk/>
            <pc:sldMk cId="419230864" sldId="282"/>
            <ac:spMk id="3" creationId="{70DC0159-9097-FAAC-AF1D-02140F9E663C}"/>
          </ac:spMkLst>
        </pc:spChg>
        <pc:spChg chg="add mod">
          <ac:chgData name="Rajiv Mehta" userId="S::rmeh0608@uni.sydney.edu.au::2b9969eb-bfb4-45b5-a45a-3555f26e86e7" providerId="AD" clId="Web-{FF6FCC94-B656-0A49-01C9-375458B6500B}" dt="2025-06-06T07:35:42.751" v="131" actId="20577"/>
          <ac:spMkLst>
            <pc:docMk/>
            <pc:sldMk cId="419230864" sldId="282"/>
            <ac:spMk id="4" creationId="{AE73DD5A-2C19-C5DD-E997-627EB4F606DC}"/>
          </ac:spMkLst>
        </pc:spChg>
      </pc:sldChg>
    </pc:docChg>
  </pc:docChgLst>
  <pc:docChgLst>
    <pc:chgData name="Ngai Chun Fu" userId="S::ngfu0299@uni.sydney.edu.au::e59c3f42-96a1-4f51-9f19-1b17865b7cd1" providerId="AD" clId="Web-{88688064-E884-1C1D-CF09-6A83134924B5}"/>
    <pc:docChg chg="addSld delSld modSld">
      <pc:chgData name="Ngai Chun Fu" userId="S::ngfu0299@uni.sydney.edu.au::e59c3f42-96a1-4f51-9f19-1b17865b7cd1" providerId="AD" clId="Web-{88688064-E884-1C1D-CF09-6A83134924B5}" dt="2025-06-06T05:42:11.882" v="315" actId="20577"/>
      <pc:docMkLst>
        <pc:docMk/>
      </pc:docMkLst>
      <pc:sldChg chg="addSp delSp modSp add del">
        <pc:chgData name="Ngai Chun Fu" userId="S::ngfu0299@uni.sydney.edu.au::e59c3f42-96a1-4f51-9f19-1b17865b7cd1" providerId="AD" clId="Web-{88688064-E884-1C1D-CF09-6A83134924B5}" dt="2025-06-06T05:42:11.882" v="315" actId="20577"/>
        <pc:sldMkLst>
          <pc:docMk/>
          <pc:sldMk cId="2085297448" sldId="274"/>
        </pc:sldMkLst>
        <pc:spChg chg="add del mod">
          <ac:chgData name="Ngai Chun Fu" userId="S::ngfu0299@uni.sydney.edu.au::e59c3f42-96a1-4f51-9f19-1b17865b7cd1" providerId="AD" clId="Web-{88688064-E884-1C1D-CF09-6A83134924B5}" dt="2025-06-06T01:02:38.333" v="13"/>
          <ac:spMkLst>
            <pc:docMk/>
            <pc:sldMk cId="2085297448" sldId="274"/>
            <ac:spMk id="5" creationId="{B95EDF9B-2AB9-3C9C-6502-0F13D46B7B0F}"/>
          </ac:spMkLst>
        </pc:spChg>
        <pc:spChg chg="add mod">
          <ac:chgData name="Ngai Chun Fu" userId="S::ngfu0299@uni.sydney.edu.au::e59c3f42-96a1-4f51-9f19-1b17865b7cd1" providerId="AD" clId="Web-{88688064-E884-1C1D-CF09-6A83134924B5}" dt="2025-06-06T05:42:11.882" v="315" actId="20577"/>
          <ac:spMkLst>
            <pc:docMk/>
            <pc:sldMk cId="2085297448" sldId="274"/>
            <ac:spMk id="6" creationId="{F6C259F5-87FB-6350-AF7D-BC13A29E271E}"/>
          </ac:spMkLst>
        </pc:spChg>
        <pc:spChg chg="add mod">
          <ac:chgData name="Ngai Chun Fu" userId="S::ngfu0299@uni.sydney.edu.au::e59c3f42-96a1-4f51-9f19-1b17865b7cd1" providerId="AD" clId="Web-{88688064-E884-1C1D-CF09-6A83134924B5}" dt="2025-06-06T01:57:58.555" v="74" actId="1076"/>
          <ac:spMkLst>
            <pc:docMk/>
            <pc:sldMk cId="2085297448" sldId="274"/>
            <ac:spMk id="10" creationId="{7ADE6EF3-C2F5-0F31-1D36-265BEC4B7DE7}"/>
          </ac:spMkLst>
        </pc:spChg>
        <pc:spChg chg="add mod">
          <ac:chgData name="Ngai Chun Fu" userId="S::ngfu0299@uni.sydney.edu.au::e59c3f42-96a1-4f51-9f19-1b17865b7cd1" providerId="AD" clId="Web-{88688064-E884-1C1D-CF09-6A83134924B5}" dt="2025-06-06T01:58:57.137" v="82" actId="1076"/>
          <ac:spMkLst>
            <pc:docMk/>
            <pc:sldMk cId="2085297448" sldId="274"/>
            <ac:spMk id="12" creationId="{8194BAE3-ABBA-256D-8F34-546A1182BA04}"/>
          </ac:spMkLst>
        </pc:spChg>
        <pc:spChg chg="del mod">
          <ac:chgData name="Ngai Chun Fu" userId="S::ngfu0299@uni.sydney.edu.au::e59c3f42-96a1-4f51-9f19-1b17865b7cd1" providerId="AD" clId="Web-{88688064-E884-1C1D-CF09-6A83134924B5}" dt="2025-06-06T01:02:33.911" v="11"/>
          <ac:spMkLst>
            <pc:docMk/>
            <pc:sldMk cId="2085297448" sldId="274"/>
            <ac:spMk id="18435" creationId="{7515510B-C3F4-D8BF-B91C-DB6D0C6B7B2B}"/>
          </ac:spMkLst>
        </pc:spChg>
        <pc:spChg chg="del mod">
          <ac:chgData name="Ngai Chun Fu" userId="S::ngfu0299@uni.sydney.edu.au::e59c3f42-96a1-4f51-9f19-1b17865b7cd1" providerId="AD" clId="Web-{88688064-E884-1C1D-CF09-6A83134924B5}" dt="2025-06-06T01:57:27.929" v="59"/>
          <ac:spMkLst>
            <pc:docMk/>
            <pc:sldMk cId="2085297448" sldId="274"/>
            <ac:spMk id="18436" creationId="{D11B128D-57FC-402C-CE63-0D16C13F83F6}"/>
          </ac:spMkLst>
        </pc:spChg>
        <pc:graphicFrameChg chg="del">
          <ac:chgData name="Ngai Chun Fu" userId="S::ngfu0299@uni.sydney.edu.au::e59c3f42-96a1-4f51-9f19-1b17865b7cd1" providerId="AD" clId="Web-{88688064-E884-1C1D-CF09-6A83134924B5}" dt="2025-06-06T01:01:56.567" v="0"/>
          <ac:graphicFrameMkLst>
            <pc:docMk/>
            <pc:sldMk cId="2085297448" sldId="274"/>
            <ac:graphicFrameMk id="6" creationId="{8014FDA3-6899-5988-B92B-BB5DFB623571}"/>
          </ac:graphicFrameMkLst>
        </pc:graphicFrameChg>
        <pc:picChg chg="add del mod">
          <ac:chgData name="Ngai Chun Fu" userId="S::ngfu0299@uni.sydney.edu.au::e59c3f42-96a1-4f51-9f19-1b17865b7cd1" providerId="AD" clId="Web-{88688064-E884-1C1D-CF09-6A83134924B5}" dt="2025-06-06T01:55:46.736" v="46"/>
          <ac:picMkLst>
            <pc:docMk/>
            <pc:sldMk cId="2085297448" sldId="274"/>
            <ac:picMk id="2" creationId="{2BE52E62-209D-F589-43E3-25575A665E3B}"/>
          </ac:picMkLst>
        </pc:picChg>
        <pc:picChg chg="add del mod">
          <ac:chgData name="Ngai Chun Fu" userId="S::ngfu0299@uni.sydney.edu.au::e59c3f42-96a1-4f51-9f19-1b17865b7cd1" providerId="AD" clId="Web-{88688064-E884-1C1D-CF09-6A83134924B5}" dt="2025-06-06T01:55:47.908" v="47"/>
          <ac:picMkLst>
            <pc:docMk/>
            <pc:sldMk cId="2085297448" sldId="274"/>
            <ac:picMk id="3" creationId="{A35A2B49-FB0D-D72E-17B4-53401E6AA367}"/>
          </ac:picMkLst>
        </pc:picChg>
        <pc:picChg chg="add del mod">
          <ac:chgData name="Ngai Chun Fu" userId="S::ngfu0299@uni.sydney.edu.au::e59c3f42-96a1-4f51-9f19-1b17865b7cd1" providerId="AD" clId="Web-{88688064-E884-1C1D-CF09-6A83134924B5}" dt="2025-06-06T01:54:05.933" v="21"/>
          <ac:picMkLst>
            <pc:docMk/>
            <pc:sldMk cId="2085297448" sldId="274"/>
            <ac:picMk id="4" creationId="{F0633787-8998-13CA-16A4-BBF9B59CC142}"/>
          </ac:picMkLst>
        </pc:picChg>
        <pc:picChg chg="add mod">
          <ac:chgData name="Ngai Chun Fu" userId="S::ngfu0299@uni.sydney.edu.au::e59c3f42-96a1-4f51-9f19-1b17865b7cd1" providerId="AD" clId="Web-{88688064-E884-1C1D-CF09-6A83134924B5}" dt="2025-06-06T01:57:52.868" v="72" actId="1076"/>
          <ac:picMkLst>
            <pc:docMk/>
            <pc:sldMk cId="2085297448" sldId="274"/>
            <ac:picMk id="7" creationId="{41101BB7-3A76-6C64-02B3-1F504496BF0A}"/>
          </ac:picMkLst>
        </pc:picChg>
        <pc:picChg chg="add mod">
          <ac:chgData name="Ngai Chun Fu" userId="S::ngfu0299@uni.sydney.edu.au::e59c3f42-96a1-4f51-9f19-1b17865b7cd1" providerId="AD" clId="Web-{88688064-E884-1C1D-CF09-6A83134924B5}" dt="2025-06-06T01:57:15.850" v="57" actId="14100"/>
          <ac:picMkLst>
            <pc:docMk/>
            <pc:sldMk cId="2085297448" sldId="274"/>
            <ac:picMk id="8" creationId="{0868172E-567E-0E6B-F756-C97D95B542C2}"/>
          </ac:picMkLst>
        </pc:picChg>
      </pc:sldChg>
      <pc:sldChg chg="addSp delSp modSp add del replId">
        <pc:chgData name="Ngai Chun Fu" userId="S::ngfu0299@uni.sydney.edu.au::e59c3f42-96a1-4f51-9f19-1b17865b7cd1" providerId="AD" clId="Web-{88688064-E884-1C1D-CF09-6A83134924B5}" dt="2025-06-06T05:38:21.296" v="264"/>
        <pc:sldMkLst>
          <pc:docMk/>
          <pc:sldMk cId="2714620479" sldId="283"/>
        </pc:sldMkLst>
        <pc:spChg chg="add del mod">
          <ac:chgData name="Ngai Chun Fu" userId="S::ngfu0299@uni.sydney.edu.au::e59c3f42-96a1-4f51-9f19-1b17865b7cd1" providerId="AD" clId="Web-{88688064-E884-1C1D-CF09-6A83134924B5}" dt="2025-06-06T01:55:39.329" v="43"/>
          <ac:spMkLst>
            <pc:docMk/>
            <pc:sldMk cId="2714620479" sldId="283"/>
            <ac:spMk id="5" creationId="{3F529455-9301-932C-C13D-BDE3209D4303}"/>
          </ac:spMkLst>
        </pc:spChg>
        <pc:spChg chg="del">
          <ac:chgData name="Ngai Chun Fu" userId="S::ngfu0299@uni.sydney.edu.au::e59c3f42-96a1-4f51-9f19-1b17865b7cd1" providerId="AD" clId="Web-{88688064-E884-1C1D-CF09-6A83134924B5}" dt="2025-06-06T01:55:36.157" v="42"/>
          <ac:spMkLst>
            <pc:docMk/>
            <pc:sldMk cId="2714620479" sldId="283"/>
            <ac:spMk id="6" creationId="{F66D1359-962E-9DD9-2ADC-E8BB779EA486}"/>
          </ac:spMkLst>
        </pc:spChg>
        <pc:picChg chg="mod">
          <ac:chgData name="Ngai Chun Fu" userId="S::ngfu0299@uni.sydney.edu.au::e59c3f42-96a1-4f51-9f19-1b17865b7cd1" providerId="AD" clId="Web-{88688064-E884-1C1D-CF09-6A83134924B5}" dt="2025-06-06T01:55:41.360" v="44" actId="1076"/>
          <ac:picMkLst>
            <pc:docMk/>
            <pc:sldMk cId="2714620479" sldId="283"/>
            <ac:picMk id="2" creationId="{D7536F04-7105-D50E-A7BF-53A451C9143B}"/>
          </ac:picMkLst>
        </pc:picChg>
        <pc:picChg chg="del">
          <ac:chgData name="Ngai Chun Fu" userId="S::ngfu0299@uni.sydney.edu.au::e59c3f42-96a1-4f51-9f19-1b17865b7cd1" providerId="AD" clId="Web-{88688064-E884-1C1D-CF09-6A83134924B5}" dt="2025-06-06T01:55:43.079" v="45"/>
          <ac:picMkLst>
            <pc:docMk/>
            <pc:sldMk cId="2714620479" sldId="283"/>
            <ac:picMk id="7" creationId="{086CF107-3F09-EFEE-B1D8-BF9CF9978CEE}"/>
          </ac:picMkLst>
        </pc:picChg>
      </pc:sldChg>
    </pc:docChg>
  </pc:docChgLst>
  <pc:docChgLst>
    <pc:chgData name="David Cortes Sanchez" userId="72231412-ec1c-473a-bce1-147faf9cf8e6" providerId="ADAL" clId="{FF37AD68-99FA-514B-88B1-0096CCC4E40E}"/>
    <pc:docChg chg="undo custSel modSld">
      <pc:chgData name="David Cortes Sanchez" userId="72231412-ec1c-473a-bce1-147faf9cf8e6" providerId="ADAL" clId="{FF37AD68-99FA-514B-88B1-0096CCC4E40E}" dt="2025-06-06T09:56:18.001" v="2540" actId="14100"/>
      <pc:docMkLst>
        <pc:docMk/>
      </pc:docMkLst>
      <pc:sldChg chg="modSp">
        <pc:chgData name="David Cortes Sanchez" userId="72231412-ec1c-473a-bce1-147faf9cf8e6" providerId="ADAL" clId="{FF37AD68-99FA-514B-88B1-0096CCC4E40E}" dt="2025-06-06T09:04:14.545" v="1117" actId="20577"/>
        <pc:sldMkLst>
          <pc:docMk/>
          <pc:sldMk cId="2852470277" sldId="270"/>
        </pc:sldMkLst>
        <pc:graphicFrameChg chg="modGraphic">
          <ac:chgData name="David Cortes Sanchez" userId="72231412-ec1c-473a-bce1-147faf9cf8e6" providerId="ADAL" clId="{FF37AD68-99FA-514B-88B1-0096CCC4E40E}" dt="2025-06-06T09:04:14.545" v="1117" actId="20577"/>
          <ac:graphicFrameMkLst>
            <pc:docMk/>
            <pc:sldMk cId="2852470277" sldId="270"/>
            <ac:graphicFrameMk id="6" creationId="{FE880E10-17EA-07BD-EF0A-F6BDE6E33BEB}"/>
          </ac:graphicFrameMkLst>
        </pc:graphicFrameChg>
      </pc:sldChg>
      <pc:sldChg chg="addSp delSp modSp">
        <pc:chgData name="David Cortes Sanchez" userId="72231412-ec1c-473a-bce1-147faf9cf8e6" providerId="ADAL" clId="{FF37AD68-99FA-514B-88B1-0096CCC4E40E}" dt="2025-06-06T09:49:27.363" v="2387" actId="1035"/>
        <pc:sldMkLst>
          <pc:docMk/>
          <pc:sldMk cId="3753743183" sldId="278"/>
        </pc:sldMkLst>
        <pc:spChg chg="add del mod">
          <ac:chgData name="David Cortes Sanchez" userId="72231412-ec1c-473a-bce1-147faf9cf8e6" providerId="ADAL" clId="{FF37AD68-99FA-514B-88B1-0096CCC4E40E}" dt="2025-06-06T04:49:20.859" v="285" actId="478"/>
          <ac:spMkLst>
            <pc:docMk/>
            <pc:sldMk cId="3753743183" sldId="278"/>
            <ac:spMk id="4" creationId="{40F76FA2-614A-C17F-8B22-D4B981B9C2C3}"/>
          </ac:spMkLst>
        </pc:spChg>
        <pc:spChg chg="add mod topLvl">
          <ac:chgData name="David Cortes Sanchez" userId="72231412-ec1c-473a-bce1-147faf9cf8e6" providerId="ADAL" clId="{FF37AD68-99FA-514B-88B1-0096CCC4E40E}" dt="2025-06-06T04:56:48.056" v="359" actId="165"/>
          <ac:spMkLst>
            <pc:docMk/>
            <pc:sldMk cId="3753743183" sldId="278"/>
            <ac:spMk id="7" creationId="{0AD1CF2A-9BFB-D173-8BFB-747A2CAE3BCC}"/>
          </ac:spMkLst>
        </pc:spChg>
        <pc:spChg chg="add del">
          <ac:chgData name="David Cortes Sanchez" userId="72231412-ec1c-473a-bce1-147faf9cf8e6" providerId="ADAL" clId="{FF37AD68-99FA-514B-88B1-0096CCC4E40E}" dt="2025-06-06T04:33:14.945" v="12" actId="22"/>
          <ac:spMkLst>
            <pc:docMk/>
            <pc:sldMk cId="3753743183" sldId="278"/>
            <ac:spMk id="8" creationId="{9331D40E-3E6F-8FE9-88CB-4CCFB5DC2E9D}"/>
          </ac:spMkLst>
        </pc:spChg>
        <pc:spChg chg="add mod topLvl">
          <ac:chgData name="David Cortes Sanchez" userId="72231412-ec1c-473a-bce1-147faf9cf8e6" providerId="ADAL" clId="{FF37AD68-99FA-514B-88B1-0096CCC4E40E}" dt="2025-06-06T04:56:48.056" v="359" actId="165"/>
          <ac:spMkLst>
            <pc:docMk/>
            <pc:sldMk cId="3753743183" sldId="278"/>
            <ac:spMk id="9" creationId="{76BDE80F-CEBB-FD9D-3A62-218182C88045}"/>
          </ac:spMkLst>
        </pc:spChg>
        <pc:spChg chg="add del">
          <ac:chgData name="David Cortes Sanchez" userId="72231412-ec1c-473a-bce1-147faf9cf8e6" providerId="ADAL" clId="{FF37AD68-99FA-514B-88B1-0096CCC4E40E}" dt="2025-06-06T04:33:14.945" v="12" actId="22"/>
          <ac:spMkLst>
            <pc:docMk/>
            <pc:sldMk cId="3753743183" sldId="278"/>
            <ac:spMk id="10" creationId="{D473F9A9-5E12-4D3D-1564-A394B1413290}"/>
          </ac:spMkLst>
        </pc:spChg>
        <pc:spChg chg="add mod topLvl">
          <ac:chgData name="David Cortes Sanchez" userId="72231412-ec1c-473a-bce1-147faf9cf8e6" providerId="ADAL" clId="{FF37AD68-99FA-514B-88B1-0096CCC4E40E}" dt="2025-06-06T04:56:48.056" v="359" actId="165"/>
          <ac:spMkLst>
            <pc:docMk/>
            <pc:sldMk cId="3753743183" sldId="278"/>
            <ac:spMk id="11" creationId="{D28A0FBC-7BC6-D524-37C7-6BF7E8C65636}"/>
          </ac:spMkLst>
        </pc:spChg>
        <pc:spChg chg="add del">
          <ac:chgData name="David Cortes Sanchez" userId="72231412-ec1c-473a-bce1-147faf9cf8e6" providerId="ADAL" clId="{FF37AD68-99FA-514B-88B1-0096CCC4E40E}" dt="2025-06-06T04:33:14.945" v="12" actId="22"/>
          <ac:spMkLst>
            <pc:docMk/>
            <pc:sldMk cId="3753743183" sldId="278"/>
            <ac:spMk id="12" creationId="{AE720499-4A34-B45D-6AE0-F0A107BC99F0}"/>
          </ac:spMkLst>
        </pc:spChg>
        <pc:spChg chg="add del mod">
          <ac:chgData name="David Cortes Sanchez" userId="72231412-ec1c-473a-bce1-147faf9cf8e6" providerId="ADAL" clId="{FF37AD68-99FA-514B-88B1-0096CCC4E40E}" dt="2025-06-06T04:49:41.935" v="289" actId="478"/>
          <ac:spMkLst>
            <pc:docMk/>
            <pc:sldMk cId="3753743183" sldId="278"/>
            <ac:spMk id="13" creationId="{2F1BE72E-9DB2-048F-5E5A-667DF1A4E69B}"/>
          </ac:spMkLst>
        </pc:spChg>
        <pc:spChg chg="add del">
          <ac:chgData name="David Cortes Sanchez" userId="72231412-ec1c-473a-bce1-147faf9cf8e6" providerId="ADAL" clId="{FF37AD68-99FA-514B-88B1-0096CCC4E40E}" dt="2025-06-06T04:33:14.945" v="12" actId="22"/>
          <ac:spMkLst>
            <pc:docMk/>
            <pc:sldMk cId="3753743183" sldId="278"/>
            <ac:spMk id="14" creationId="{A2B0899B-02CA-461F-4501-9406549F12CB}"/>
          </ac:spMkLst>
        </pc:spChg>
        <pc:spChg chg="add mod">
          <ac:chgData name="David Cortes Sanchez" userId="72231412-ec1c-473a-bce1-147faf9cf8e6" providerId="ADAL" clId="{FF37AD68-99FA-514B-88B1-0096CCC4E40E}" dt="2025-06-06T09:44:58.154" v="2355" actId="1038"/>
          <ac:spMkLst>
            <pc:docMk/>
            <pc:sldMk cId="3753743183" sldId="278"/>
            <ac:spMk id="22" creationId="{201F8A50-A684-5A64-5253-88258523B906}"/>
          </ac:spMkLst>
        </pc:spChg>
        <pc:spChg chg="add mod">
          <ac:chgData name="David Cortes Sanchez" userId="72231412-ec1c-473a-bce1-147faf9cf8e6" providerId="ADAL" clId="{FF37AD68-99FA-514B-88B1-0096CCC4E40E}" dt="2025-06-06T09:44:58.154" v="2355" actId="1038"/>
          <ac:spMkLst>
            <pc:docMk/>
            <pc:sldMk cId="3753743183" sldId="278"/>
            <ac:spMk id="24" creationId="{179AC59B-6462-7760-3B4E-74EB5B96AFF5}"/>
          </ac:spMkLst>
        </pc:spChg>
        <pc:spChg chg="add del mod">
          <ac:chgData name="David Cortes Sanchez" userId="72231412-ec1c-473a-bce1-147faf9cf8e6" providerId="ADAL" clId="{FF37AD68-99FA-514B-88B1-0096CCC4E40E}" dt="2025-06-06T04:51:05.177" v="304" actId="478"/>
          <ac:spMkLst>
            <pc:docMk/>
            <pc:sldMk cId="3753743183" sldId="278"/>
            <ac:spMk id="25" creationId="{BABD43E6-745A-6F1E-2B7A-1DC65FF7DAA1}"/>
          </ac:spMkLst>
        </pc:spChg>
        <pc:spChg chg="add mod">
          <ac:chgData name="David Cortes Sanchez" userId="72231412-ec1c-473a-bce1-147faf9cf8e6" providerId="ADAL" clId="{FF37AD68-99FA-514B-88B1-0096CCC4E40E}" dt="2025-06-06T09:44:58.154" v="2355" actId="1038"/>
          <ac:spMkLst>
            <pc:docMk/>
            <pc:sldMk cId="3753743183" sldId="278"/>
            <ac:spMk id="26" creationId="{71947A88-F993-561D-3491-9D9BD6A4FA02}"/>
          </ac:spMkLst>
        </pc:spChg>
        <pc:spChg chg="add mod">
          <ac:chgData name="David Cortes Sanchez" userId="72231412-ec1c-473a-bce1-147faf9cf8e6" providerId="ADAL" clId="{FF37AD68-99FA-514B-88B1-0096CCC4E40E}" dt="2025-06-06T09:44:58.154" v="2355" actId="1038"/>
          <ac:spMkLst>
            <pc:docMk/>
            <pc:sldMk cId="3753743183" sldId="278"/>
            <ac:spMk id="28" creationId="{9C05F30B-06F1-C44A-D216-72A2AE93A7FB}"/>
          </ac:spMkLst>
        </pc:spChg>
        <pc:spChg chg="del mod topLvl">
          <ac:chgData name="David Cortes Sanchez" userId="72231412-ec1c-473a-bce1-147faf9cf8e6" providerId="ADAL" clId="{FF37AD68-99FA-514B-88B1-0096CCC4E40E}" dt="2025-06-06T04:56:55.680" v="361" actId="478"/>
          <ac:spMkLst>
            <pc:docMk/>
            <pc:sldMk cId="3753743183" sldId="278"/>
            <ac:spMk id="31" creationId="{B5B6A5B0-4A5B-3BC4-844D-127EC2BB1583}"/>
          </ac:spMkLst>
        </pc:spChg>
        <pc:spChg chg="add del mod">
          <ac:chgData name="David Cortes Sanchez" userId="72231412-ec1c-473a-bce1-147faf9cf8e6" providerId="ADAL" clId="{FF37AD68-99FA-514B-88B1-0096CCC4E40E}" dt="2025-06-06T04:35:29.285" v="46" actId="478"/>
          <ac:spMkLst>
            <pc:docMk/>
            <pc:sldMk cId="3753743183" sldId="278"/>
            <ac:spMk id="32" creationId="{E82DD1AC-89DC-C57E-6AC1-356862955DE3}"/>
          </ac:spMkLst>
        </pc:spChg>
        <pc:spChg chg="add del mod topLvl">
          <ac:chgData name="David Cortes Sanchez" userId="72231412-ec1c-473a-bce1-147faf9cf8e6" providerId="ADAL" clId="{FF37AD68-99FA-514B-88B1-0096CCC4E40E}" dt="2025-06-06T04:56:52.636" v="360" actId="478"/>
          <ac:spMkLst>
            <pc:docMk/>
            <pc:sldMk cId="3753743183" sldId="278"/>
            <ac:spMk id="33" creationId="{8FAE16AC-DB8D-F3F4-D610-85C8C610E767}"/>
          </ac:spMkLst>
        </pc:spChg>
        <pc:spChg chg="add del mod">
          <ac:chgData name="David Cortes Sanchez" userId="72231412-ec1c-473a-bce1-147faf9cf8e6" providerId="ADAL" clId="{FF37AD68-99FA-514B-88B1-0096CCC4E40E}" dt="2025-06-06T04:49:37.657" v="287" actId="478"/>
          <ac:spMkLst>
            <pc:docMk/>
            <pc:sldMk cId="3753743183" sldId="278"/>
            <ac:spMk id="35" creationId="{FC10C9BE-627F-A72F-20CB-79A68BFD801F}"/>
          </ac:spMkLst>
        </pc:spChg>
        <pc:spChg chg="add mod topLvl">
          <ac:chgData name="David Cortes Sanchez" userId="72231412-ec1c-473a-bce1-147faf9cf8e6" providerId="ADAL" clId="{FF37AD68-99FA-514B-88B1-0096CCC4E40E}" dt="2025-06-06T04:56:48.056" v="359" actId="165"/>
          <ac:spMkLst>
            <pc:docMk/>
            <pc:sldMk cId="3753743183" sldId="278"/>
            <ac:spMk id="37" creationId="{CF7B1F5C-436F-172B-E8B9-DEEA40631C2C}"/>
          </ac:spMkLst>
        </pc:spChg>
        <pc:spChg chg="add mod topLvl">
          <ac:chgData name="David Cortes Sanchez" userId="72231412-ec1c-473a-bce1-147faf9cf8e6" providerId="ADAL" clId="{FF37AD68-99FA-514B-88B1-0096CCC4E40E}" dt="2025-06-06T04:56:48.056" v="359" actId="165"/>
          <ac:spMkLst>
            <pc:docMk/>
            <pc:sldMk cId="3753743183" sldId="278"/>
            <ac:spMk id="39" creationId="{6BE25FA8-C4A0-1F3F-EA2A-4DF7E0F691EE}"/>
          </ac:spMkLst>
        </pc:spChg>
        <pc:spChg chg="add mod topLvl">
          <ac:chgData name="David Cortes Sanchez" userId="72231412-ec1c-473a-bce1-147faf9cf8e6" providerId="ADAL" clId="{FF37AD68-99FA-514B-88B1-0096CCC4E40E}" dt="2025-06-06T04:56:48.056" v="359" actId="165"/>
          <ac:spMkLst>
            <pc:docMk/>
            <pc:sldMk cId="3753743183" sldId="278"/>
            <ac:spMk id="60" creationId="{96CDB358-4996-DA0A-CE62-B002DE926596}"/>
          </ac:spMkLst>
        </pc:spChg>
        <pc:spChg chg="del">
          <ac:chgData name="David Cortes Sanchez" userId="72231412-ec1c-473a-bce1-147faf9cf8e6" providerId="ADAL" clId="{FF37AD68-99FA-514B-88B1-0096CCC4E40E}" dt="2025-06-06T04:35:26.160" v="45" actId="478"/>
          <ac:spMkLst>
            <pc:docMk/>
            <pc:sldMk cId="3753743183" sldId="278"/>
            <ac:spMk id="18436" creationId="{82110C1E-2CFC-D010-E940-DEF783303728}"/>
          </ac:spMkLst>
        </pc:spChg>
        <pc:grpChg chg="add del mod">
          <ac:chgData name="David Cortes Sanchez" userId="72231412-ec1c-473a-bce1-147faf9cf8e6" providerId="ADAL" clId="{FF37AD68-99FA-514B-88B1-0096CCC4E40E}" dt="2025-06-06T04:56:48.056" v="359" actId="165"/>
          <ac:grpSpMkLst>
            <pc:docMk/>
            <pc:sldMk cId="3753743183" sldId="278"/>
            <ac:grpSpMk id="18453" creationId="{B7CD6E6A-C356-C222-258C-BEA63F592692}"/>
          </ac:grpSpMkLst>
        </pc:grpChg>
        <pc:grpChg chg="add mod">
          <ac:chgData name="David Cortes Sanchez" userId="72231412-ec1c-473a-bce1-147faf9cf8e6" providerId="ADAL" clId="{FF37AD68-99FA-514B-88B1-0096CCC4E40E}" dt="2025-06-06T09:49:27.363" v="2387" actId="1035"/>
          <ac:grpSpMkLst>
            <pc:docMk/>
            <pc:sldMk cId="3753743183" sldId="278"/>
            <ac:grpSpMk id="18455" creationId="{E05EB75D-5155-7FF1-AC6E-16C1D25B4CDF}"/>
          </ac:grpSpMkLst>
        </pc:grpChg>
        <pc:picChg chg="del mod">
          <ac:chgData name="David Cortes Sanchez" userId="72231412-ec1c-473a-bce1-147faf9cf8e6" providerId="ADAL" clId="{FF37AD68-99FA-514B-88B1-0096CCC4E40E}" dt="2025-06-06T09:44:17.288" v="2266" actId="478"/>
          <ac:picMkLst>
            <pc:docMk/>
            <pc:sldMk cId="3753743183" sldId="278"/>
            <ac:picMk id="2" creationId="{588B0432-43A7-D523-8045-42D87356DDCE}"/>
          </ac:picMkLst>
        </pc:picChg>
        <pc:picChg chg="add del">
          <ac:chgData name="David Cortes Sanchez" userId="72231412-ec1c-473a-bce1-147faf9cf8e6" providerId="ADAL" clId="{FF37AD68-99FA-514B-88B1-0096CCC4E40E}" dt="2025-06-06T04:33:14.945" v="12" actId="22"/>
          <ac:picMkLst>
            <pc:docMk/>
            <pc:sldMk cId="3753743183" sldId="278"/>
            <ac:picMk id="4" creationId="{796A57C6-9107-1418-13D7-2E825CA145A1}"/>
          </ac:picMkLst>
        </pc:picChg>
        <pc:picChg chg="add mod">
          <ac:chgData name="David Cortes Sanchez" userId="72231412-ec1c-473a-bce1-147faf9cf8e6" providerId="ADAL" clId="{FF37AD68-99FA-514B-88B1-0096CCC4E40E}" dt="2025-06-06T09:44:58.154" v="2355" actId="1038"/>
          <ac:picMkLst>
            <pc:docMk/>
            <pc:sldMk cId="3753743183" sldId="278"/>
            <ac:picMk id="5" creationId="{3A8B233B-9630-F3AD-4CEC-B8E03ADD085D}"/>
          </ac:picMkLst>
        </pc:picChg>
        <pc:picChg chg="add del">
          <ac:chgData name="David Cortes Sanchez" userId="72231412-ec1c-473a-bce1-147faf9cf8e6" providerId="ADAL" clId="{FF37AD68-99FA-514B-88B1-0096CCC4E40E}" dt="2025-06-06T04:33:14.945" v="12" actId="22"/>
          <ac:picMkLst>
            <pc:docMk/>
            <pc:sldMk cId="3753743183" sldId="278"/>
            <ac:picMk id="6" creationId="{D4C052EC-7B48-4211-70DC-DAC36B1BD44A}"/>
          </ac:picMkLst>
        </pc:picChg>
        <pc:picChg chg="add mod">
          <ac:chgData name="David Cortes Sanchez" userId="72231412-ec1c-473a-bce1-147faf9cf8e6" providerId="ADAL" clId="{FF37AD68-99FA-514B-88B1-0096CCC4E40E}" dt="2025-06-06T09:49:27.363" v="2387" actId="1035"/>
          <ac:picMkLst>
            <pc:docMk/>
            <pc:sldMk cId="3753743183" sldId="278"/>
            <ac:picMk id="8" creationId="{ADC9F54A-AB74-CA62-5C73-688DE0171FBF}"/>
          </ac:picMkLst>
        </pc:picChg>
        <pc:picChg chg="add mod">
          <ac:chgData name="David Cortes Sanchez" userId="72231412-ec1c-473a-bce1-147faf9cf8e6" providerId="ADAL" clId="{FF37AD68-99FA-514B-88B1-0096CCC4E40E}" dt="2025-06-06T09:49:27.363" v="2387" actId="1035"/>
          <ac:picMkLst>
            <pc:docMk/>
            <pc:sldMk cId="3753743183" sldId="278"/>
            <ac:picMk id="12" creationId="{8781A83D-1342-408F-A3EF-95B02F95D8C2}"/>
          </ac:picMkLst>
        </pc:picChg>
        <pc:picChg chg="add del mod">
          <ac:chgData name="David Cortes Sanchez" userId="72231412-ec1c-473a-bce1-147faf9cf8e6" providerId="ADAL" clId="{FF37AD68-99FA-514B-88B1-0096CCC4E40E}" dt="2025-06-06T04:33:14.945" v="12" actId="22"/>
          <ac:picMkLst>
            <pc:docMk/>
            <pc:sldMk cId="3753743183" sldId="278"/>
            <ac:picMk id="16" creationId="{6C10FC39-4917-8F0F-57E0-756B22039984}"/>
          </ac:picMkLst>
        </pc:picChg>
        <pc:picChg chg="add mod">
          <ac:chgData name="David Cortes Sanchez" userId="72231412-ec1c-473a-bce1-147faf9cf8e6" providerId="ADAL" clId="{FF37AD68-99FA-514B-88B1-0096CCC4E40E}" dt="2025-06-06T09:44:58.154" v="2355" actId="1038"/>
          <ac:picMkLst>
            <pc:docMk/>
            <pc:sldMk cId="3753743183" sldId="278"/>
            <ac:picMk id="18" creationId="{AB8590A1-D47C-12AB-F44C-85EC9E1F14EE}"/>
          </ac:picMkLst>
        </pc:picChg>
        <pc:picChg chg="add mod">
          <ac:chgData name="David Cortes Sanchez" userId="72231412-ec1c-473a-bce1-147faf9cf8e6" providerId="ADAL" clId="{FF37AD68-99FA-514B-88B1-0096CCC4E40E}" dt="2025-06-06T09:44:58.154" v="2355" actId="1038"/>
          <ac:picMkLst>
            <pc:docMk/>
            <pc:sldMk cId="3753743183" sldId="278"/>
            <ac:picMk id="20" creationId="{A4B673D0-7D79-ABC2-87B2-1DB34209E249}"/>
          </ac:picMkLst>
        </pc:picChg>
        <pc:picChg chg="add del mod">
          <ac:chgData name="David Cortes Sanchez" userId="72231412-ec1c-473a-bce1-147faf9cf8e6" providerId="ADAL" clId="{FF37AD68-99FA-514B-88B1-0096CCC4E40E}" dt="2025-06-06T04:33:21.787" v="15" actId="478"/>
          <ac:picMkLst>
            <pc:docMk/>
            <pc:sldMk cId="3753743183" sldId="278"/>
            <ac:picMk id="30" creationId="{F4A9C706-9D21-3697-E7E8-09AC5643C5C2}"/>
          </ac:picMkLst>
        </pc:picChg>
        <pc:picChg chg="del">
          <ac:chgData name="David Cortes Sanchez" userId="72231412-ec1c-473a-bce1-147faf9cf8e6" providerId="ADAL" clId="{FF37AD68-99FA-514B-88B1-0096CCC4E40E}" dt="2025-06-06T04:49:17.384" v="284" actId="478"/>
          <ac:picMkLst>
            <pc:docMk/>
            <pc:sldMk cId="3753743183" sldId="278"/>
            <ac:picMk id="47" creationId="{7D677D1C-76FC-5F11-3F97-6E6F5E4E0B5E}"/>
          </ac:picMkLst>
        </pc:picChg>
        <pc:picChg chg="del mod">
          <ac:chgData name="David Cortes Sanchez" userId="72231412-ec1c-473a-bce1-147faf9cf8e6" providerId="ADAL" clId="{FF37AD68-99FA-514B-88B1-0096CCC4E40E}" dt="2025-06-06T04:51:53.773" v="314" actId="478"/>
          <ac:picMkLst>
            <pc:docMk/>
            <pc:sldMk cId="3753743183" sldId="278"/>
            <ac:picMk id="49" creationId="{5C812E35-EF81-C1FF-2F77-314C04655A38}"/>
          </ac:picMkLst>
        </pc:picChg>
        <pc:picChg chg="del mod">
          <ac:chgData name="David Cortes Sanchez" userId="72231412-ec1c-473a-bce1-147faf9cf8e6" providerId="ADAL" clId="{FF37AD68-99FA-514B-88B1-0096CCC4E40E}" dt="2025-06-06T04:51:55.689" v="315" actId="478"/>
          <ac:picMkLst>
            <pc:docMk/>
            <pc:sldMk cId="3753743183" sldId="278"/>
            <ac:picMk id="51" creationId="{1E29AB02-A127-C225-E42D-EE658F65C42D}"/>
          </ac:picMkLst>
        </pc:picChg>
        <pc:cxnChg chg="mod">
          <ac:chgData name="David Cortes Sanchez" userId="72231412-ec1c-473a-bce1-147faf9cf8e6" providerId="ADAL" clId="{FF37AD68-99FA-514B-88B1-0096CCC4E40E}" dt="2025-06-06T04:52:56.370" v="325" actId="1076"/>
          <ac:cxnSpMkLst>
            <pc:docMk/>
            <pc:sldMk cId="3753743183" sldId="278"/>
            <ac:cxnSpMk id="15" creationId="{53BC1D23-8D34-B37B-3B33-171DD7DB4DF4}"/>
          </ac:cxnSpMkLst>
        </pc:cxnChg>
        <pc:cxnChg chg="del">
          <ac:chgData name="David Cortes Sanchez" userId="72231412-ec1c-473a-bce1-147faf9cf8e6" providerId="ADAL" clId="{FF37AD68-99FA-514B-88B1-0096CCC4E40E}" dt="2025-06-06T04:49:22.978" v="286" actId="478"/>
          <ac:cxnSpMkLst>
            <pc:docMk/>
            <pc:sldMk cId="3753743183" sldId="278"/>
            <ac:cxnSpMk id="17" creationId="{55BF0421-BB9C-E039-DC82-F13ADAA022AA}"/>
          </ac:cxnSpMkLst>
        </pc:cxnChg>
        <pc:cxnChg chg="mod">
          <ac:chgData name="David Cortes Sanchez" userId="72231412-ec1c-473a-bce1-147faf9cf8e6" providerId="ADAL" clId="{FF37AD68-99FA-514B-88B1-0096CCC4E40E}" dt="2025-06-06T04:53:13.895" v="329" actId="14100"/>
          <ac:cxnSpMkLst>
            <pc:docMk/>
            <pc:sldMk cId="3753743183" sldId="278"/>
            <ac:cxnSpMk id="21" creationId="{91C48844-716B-E621-0F19-90007DFA88FF}"/>
          </ac:cxnSpMkLst>
        </pc:cxnChg>
        <pc:cxnChg chg="mod topLvl">
          <ac:chgData name="David Cortes Sanchez" userId="72231412-ec1c-473a-bce1-147faf9cf8e6" providerId="ADAL" clId="{FF37AD68-99FA-514B-88B1-0096CCC4E40E}" dt="2025-06-06T04:56:48.056" v="359" actId="165"/>
          <ac:cxnSpMkLst>
            <pc:docMk/>
            <pc:sldMk cId="3753743183" sldId="278"/>
            <ac:cxnSpMk id="29" creationId="{49A83658-F11F-9082-2ACC-875667FA4EA0}"/>
          </ac:cxnSpMkLst>
        </pc:cxnChg>
        <pc:cxnChg chg="del">
          <ac:chgData name="David Cortes Sanchez" userId="72231412-ec1c-473a-bce1-147faf9cf8e6" providerId="ADAL" clId="{FF37AD68-99FA-514B-88B1-0096CCC4E40E}" dt="2025-06-06T04:49:39.722" v="288" actId="478"/>
          <ac:cxnSpMkLst>
            <pc:docMk/>
            <pc:sldMk cId="3753743183" sldId="278"/>
            <ac:cxnSpMk id="41" creationId="{5F76E0DD-1923-FDF4-CA63-D80CD9A14856}"/>
          </ac:cxnSpMkLst>
        </pc:cxnChg>
        <pc:cxnChg chg="mod">
          <ac:chgData name="David Cortes Sanchez" userId="72231412-ec1c-473a-bce1-147faf9cf8e6" providerId="ADAL" clId="{FF37AD68-99FA-514B-88B1-0096CCC4E40E}" dt="2025-06-06T04:55:07.638" v="349" actId="1076"/>
          <ac:cxnSpMkLst>
            <pc:docMk/>
            <pc:sldMk cId="3753743183" sldId="278"/>
            <ac:cxnSpMk id="43" creationId="{F91142E9-A378-8160-C3F1-3FFC1D6A8102}"/>
          </ac:cxnSpMkLst>
        </pc:cxnChg>
        <pc:cxnChg chg="mod">
          <ac:chgData name="David Cortes Sanchez" userId="72231412-ec1c-473a-bce1-147faf9cf8e6" providerId="ADAL" clId="{FF37AD68-99FA-514B-88B1-0096CCC4E40E}" dt="2025-06-06T04:54:59.159" v="348" actId="1076"/>
          <ac:cxnSpMkLst>
            <pc:docMk/>
            <pc:sldMk cId="3753743183" sldId="278"/>
            <ac:cxnSpMk id="45" creationId="{BC1C8442-CD66-CC0D-CD69-683B3EA4F1D8}"/>
          </ac:cxnSpMkLst>
        </pc:cxnChg>
      </pc:sldChg>
      <pc:sldChg chg="addSp delSp modSp">
        <pc:chgData name="David Cortes Sanchez" userId="72231412-ec1c-473a-bce1-147faf9cf8e6" providerId="ADAL" clId="{FF37AD68-99FA-514B-88B1-0096CCC4E40E}" dt="2025-06-06T09:56:18.001" v="2540" actId="14100"/>
        <pc:sldMkLst>
          <pc:docMk/>
          <pc:sldMk cId="39225419" sldId="280"/>
        </pc:sldMkLst>
        <pc:spChg chg="add mod">
          <ac:chgData name="David Cortes Sanchez" userId="72231412-ec1c-473a-bce1-147faf9cf8e6" providerId="ADAL" clId="{FF37AD68-99FA-514B-88B1-0096CCC4E40E}" dt="2025-06-06T09:24:47.938" v="1946" actId="1036"/>
          <ac:spMkLst>
            <pc:docMk/>
            <pc:sldMk cId="39225419" sldId="280"/>
            <ac:spMk id="2" creationId="{8F848D8D-55DB-5127-588A-CA0ADB98B131}"/>
          </ac:spMkLst>
        </pc:spChg>
        <pc:spChg chg="add del mod">
          <ac:chgData name="David Cortes Sanchez" userId="72231412-ec1c-473a-bce1-147faf9cf8e6" providerId="ADAL" clId="{FF37AD68-99FA-514B-88B1-0096CCC4E40E}" dt="2025-06-06T05:05:19.005" v="394" actId="478"/>
          <ac:spMkLst>
            <pc:docMk/>
            <pc:sldMk cId="39225419" sldId="280"/>
            <ac:spMk id="3" creationId="{DCAE4937-B8C1-1AD0-C670-BD714CBA0F3F}"/>
          </ac:spMkLst>
        </pc:spChg>
        <pc:spChg chg="add del mod">
          <ac:chgData name="David Cortes Sanchez" userId="72231412-ec1c-473a-bce1-147faf9cf8e6" providerId="ADAL" clId="{FF37AD68-99FA-514B-88B1-0096CCC4E40E}" dt="2025-06-06T05:05:26.133" v="396" actId="478"/>
          <ac:spMkLst>
            <pc:docMk/>
            <pc:sldMk cId="39225419" sldId="280"/>
            <ac:spMk id="5" creationId="{24F82406-B9ED-5FCC-3E27-1B708D6B0C79}"/>
          </ac:spMkLst>
        </pc:spChg>
        <pc:spChg chg="add del mod">
          <ac:chgData name="David Cortes Sanchez" userId="72231412-ec1c-473a-bce1-147faf9cf8e6" providerId="ADAL" clId="{FF37AD68-99FA-514B-88B1-0096CCC4E40E}" dt="2025-06-06T05:08:49.725" v="416" actId="478"/>
          <ac:spMkLst>
            <pc:docMk/>
            <pc:sldMk cId="39225419" sldId="280"/>
            <ac:spMk id="5" creationId="{7FF7CB06-E595-D8E1-EE3F-CFCDB79E8558}"/>
          </ac:spMkLst>
        </pc:spChg>
        <pc:spChg chg="add mod">
          <ac:chgData name="David Cortes Sanchez" userId="72231412-ec1c-473a-bce1-147faf9cf8e6" providerId="ADAL" clId="{FF37AD68-99FA-514B-88B1-0096CCC4E40E}" dt="2025-06-06T09:24:47.938" v="1946" actId="1036"/>
          <ac:spMkLst>
            <pc:docMk/>
            <pc:sldMk cId="39225419" sldId="280"/>
            <ac:spMk id="7" creationId="{04FF4D1D-F089-85DB-70F1-7E022621D98D}"/>
          </ac:spMkLst>
        </pc:spChg>
        <pc:spChg chg="add mod">
          <ac:chgData name="David Cortes Sanchez" userId="72231412-ec1c-473a-bce1-147faf9cf8e6" providerId="ADAL" clId="{FF37AD68-99FA-514B-88B1-0096CCC4E40E}" dt="2025-06-06T09:33:41.862" v="2107" actId="207"/>
          <ac:spMkLst>
            <pc:docMk/>
            <pc:sldMk cId="39225419" sldId="280"/>
            <ac:spMk id="9" creationId="{2B5A570A-626C-4938-458C-8970B0D682A8}"/>
          </ac:spMkLst>
        </pc:spChg>
        <pc:spChg chg="add mod">
          <ac:chgData name="David Cortes Sanchez" userId="72231412-ec1c-473a-bce1-147faf9cf8e6" providerId="ADAL" clId="{FF37AD68-99FA-514B-88B1-0096CCC4E40E}" dt="2025-06-06T09:24:47.938" v="1946" actId="1036"/>
          <ac:spMkLst>
            <pc:docMk/>
            <pc:sldMk cId="39225419" sldId="280"/>
            <ac:spMk id="10" creationId="{E463B61D-4E69-8D3F-7782-1AA7939381B8}"/>
          </ac:spMkLst>
        </pc:spChg>
        <pc:spChg chg="add mod">
          <ac:chgData name="David Cortes Sanchez" userId="72231412-ec1c-473a-bce1-147faf9cf8e6" providerId="ADAL" clId="{FF37AD68-99FA-514B-88B1-0096CCC4E40E}" dt="2025-06-06T09:56:18.001" v="2540" actId="14100"/>
          <ac:spMkLst>
            <pc:docMk/>
            <pc:sldMk cId="39225419" sldId="280"/>
            <ac:spMk id="11" creationId="{3819F345-B3C7-1A2D-FAD6-69323E644B61}"/>
          </ac:spMkLst>
        </pc:spChg>
        <pc:spChg chg="add mod">
          <ac:chgData name="David Cortes Sanchez" userId="72231412-ec1c-473a-bce1-147faf9cf8e6" providerId="ADAL" clId="{FF37AD68-99FA-514B-88B1-0096CCC4E40E}" dt="2025-06-06T09:33:50.698" v="2108" actId="207"/>
          <ac:spMkLst>
            <pc:docMk/>
            <pc:sldMk cId="39225419" sldId="280"/>
            <ac:spMk id="13" creationId="{90451AEB-DC8A-3D30-A7B8-03B51CA33538}"/>
          </ac:spMkLst>
        </pc:spChg>
        <pc:spChg chg="add mod">
          <ac:chgData name="David Cortes Sanchez" userId="72231412-ec1c-473a-bce1-147faf9cf8e6" providerId="ADAL" clId="{FF37AD68-99FA-514B-88B1-0096CCC4E40E}" dt="2025-06-06T09:32:11.479" v="2047" actId="1076"/>
          <ac:spMkLst>
            <pc:docMk/>
            <pc:sldMk cId="39225419" sldId="280"/>
            <ac:spMk id="14" creationId="{57D7BE33-033D-104E-7DE5-BD0B68AAC1F7}"/>
          </ac:spMkLst>
        </pc:spChg>
        <pc:spChg chg="add mod">
          <ac:chgData name="David Cortes Sanchez" userId="72231412-ec1c-473a-bce1-147faf9cf8e6" providerId="ADAL" clId="{FF37AD68-99FA-514B-88B1-0096CCC4E40E}" dt="2025-06-06T09:55:54.555" v="2525" actId="1038"/>
          <ac:spMkLst>
            <pc:docMk/>
            <pc:sldMk cId="39225419" sldId="280"/>
            <ac:spMk id="16" creationId="{900C7E22-5707-5BFB-4E8D-A61B8536F2D4}"/>
          </ac:spMkLst>
        </pc:spChg>
        <pc:spChg chg="add mod">
          <ac:chgData name="David Cortes Sanchez" userId="72231412-ec1c-473a-bce1-147faf9cf8e6" providerId="ADAL" clId="{FF37AD68-99FA-514B-88B1-0096CCC4E40E}" dt="2025-06-06T09:55:31.678" v="2462" actId="1076"/>
          <ac:spMkLst>
            <pc:docMk/>
            <pc:sldMk cId="39225419" sldId="280"/>
            <ac:spMk id="17" creationId="{3C68C644-0CF5-7CC1-1B28-23AC36BE89AF}"/>
          </ac:spMkLst>
        </pc:spChg>
        <pc:spChg chg="mod">
          <ac:chgData name="David Cortes Sanchez" userId="72231412-ec1c-473a-bce1-147faf9cf8e6" providerId="ADAL" clId="{FF37AD68-99FA-514B-88B1-0096CCC4E40E}" dt="2025-06-06T09:11:51.102" v="1157" actId="1076"/>
          <ac:spMkLst>
            <pc:docMk/>
            <pc:sldMk cId="39225419" sldId="280"/>
            <ac:spMk id="18434" creationId="{43035BCA-3C97-6BEF-EA43-29C3D591305E}"/>
          </ac:spMkLst>
        </pc:spChg>
        <pc:spChg chg="del">
          <ac:chgData name="David Cortes Sanchez" userId="72231412-ec1c-473a-bce1-147faf9cf8e6" providerId="ADAL" clId="{FF37AD68-99FA-514B-88B1-0096CCC4E40E}" dt="2025-06-06T05:05:23.855" v="395" actId="478"/>
          <ac:spMkLst>
            <pc:docMk/>
            <pc:sldMk cId="39225419" sldId="280"/>
            <ac:spMk id="18435" creationId="{14B5E5A7-7204-A43C-2CB8-23B000039046}"/>
          </ac:spMkLst>
        </pc:spChg>
        <pc:spChg chg="del">
          <ac:chgData name="David Cortes Sanchez" userId="72231412-ec1c-473a-bce1-147faf9cf8e6" providerId="ADAL" clId="{FF37AD68-99FA-514B-88B1-0096CCC4E40E}" dt="2025-06-06T05:05:03.267" v="393" actId="478"/>
          <ac:spMkLst>
            <pc:docMk/>
            <pc:sldMk cId="39225419" sldId="280"/>
            <ac:spMk id="18436" creationId="{C9AD8C61-89DF-10A8-1AA1-DCE0EC2DD703}"/>
          </ac:spMkLst>
        </pc:spChg>
        <pc:graphicFrameChg chg="del">
          <ac:chgData name="David Cortes Sanchez" userId="72231412-ec1c-473a-bce1-147faf9cf8e6" providerId="ADAL" clId="{FF37AD68-99FA-514B-88B1-0096CCC4E40E}" dt="2025-06-06T05:04:58.507" v="392" actId="478"/>
          <ac:graphicFrameMkLst>
            <pc:docMk/>
            <pc:sldMk cId="39225419" sldId="280"/>
            <ac:graphicFrameMk id="6" creationId="{DB48FBB6-FC03-CF85-10F4-94B4F2519E59}"/>
          </ac:graphicFrameMkLst>
        </pc:graphicFrameChg>
        <pc:picChg chg="add mod modCrop">
          <ac:chgData name="David Cortes Sanchez" userId="72231412-ec1c-473a-bce1-147faf9cf8e6" providerId="ADAL" clId="{FF37AD68-99FA-514B-88B1-0096CCC4E40E}" dt="2025-06-06T09:24:47.938" v="1946" actId="1036"/>
          <ac:picMkLst>
            <pc:docMk/>
            <pc:sldMk cId="39225419" sldId="280"/>
            <ac:picMk id="3" creationId="{400752F5-ABBF-B45F-302C-8DE26B02DAE7}"/>
          </ac:picMkLst>
        </pc:picChg>
        <pc:picChg chg="add mod modCrop">
          <ac:chgData name="David Cortes Sanchez" userId="72231412-ec1c-473a-bce1-147faf9cf8e6" providerId="ADAL" clId="{FF37AD68-99FA-514B-88B1-0096CCC4E40E}" dt="2025-06-06T09:24:47.938" v="1946" actId="1036"/>
          <ac:picMkLst>
            <pc:docMk/>
            <pc:sldMk cId="39225419" sldId="280"/>
            <ac:picMk id="5" creationId="{D2FA5723-08B0-765E-18FE-4E904719DF33}"/>
          </ac:picMkLst>
        </pc:picChg>
        <pc:picChg chg="add mod modCrop">
          <ac:chgData name="David Cortes Sanchez" userId="72231412-ec1c-473a-bce1-147faf9cf8e6" providerId="ADAL" clId="{FF37AD68-99FA-514B-88B1-0096CCC4E40E}" dt="2025-06-06T09:24:47.938" v="1946" actId="1036"/>
          <ac:picMkLst>
            <pc:docMk/>
            <pc:sldMk cId="39225419" sldId="280"/>
            <ac:picMk id="8" creationId="{E7A58AF6-DBBA-57F2-0846-55F6EB099FF7}"/>
          </ac:picMkLst>
        </pc:picChg>
        <pc:picChg chg="add del mod">
          <ac:chgData name="David Cortes Sanchez" userId="72231412-ec1c-473a-bce1-147faf9cf8e6" providerId="ADAL" clId="{FF37AD68-99FA-514B-88B1-0096CCC4E40E}" dt="2025-06-06T05:37:27.312" v="955" actId="478"/>
          <ac:picMkLst>
            <pc:docMk/>
            <pc:sldMk cId="39225419" sldId="280"/>
            <ac:picMk id="10" creationId="{6B5B7325-DCE9-AC0A-5B70-9E0F5EAB7D55}"/>
          </ac:picMkLst>
        </pc:picChg>
        <pc:picChg chg="add del mod modCrop">
          <ac:chgData name="David Cortes Sanchez" userId="72231412-ec1c-473a-bce1-147faf9cf8e6" providerId="ADAL" clId="{FF37AD68-99FA-514B-88B1-0096CCC4E40E}" dt="2025-06-06T09:24:35.744" v="1926" actId="478"/>
          <ac:picMkLst>
            <pc:docMk/>
            <pc:sldMk cId="39225419" sldId="280"/>
            <ac:picMk id="12" creationId="{DA9E1D8A-F735-6FB1-24F0-89F8D93CC63B}"/>
          </ac:picMkLst>
        </pc:picChg>
      </pc:sldChg>
      <pc:sldChg chg="addSp delSp modSp">
        <pc:chgData name="David Cortes Sanchez" userId="72231412-ec1c-473a-bce1-147faf9cf8e6" providerId="ADAL" clId="{FF37AD68-99FA-514B-88B1-0096CCC4E40E}" dt="2025-06-06T09:37:34.548" v="2265" actId="20577"/>
        <pc:sldMkLst>
          <pc:docMk/>
          <pc:sldMk cId="2013041645" sldId="281"/>
        </pc:sldMkLst>
        <pc:spChg chg="add del mod">
          <ac:chgData name="David Cortes Sanchez" userId="72231412-ec1c-473a-bce1-147faf9cf8e6" providerId="ADAL" clId="{FF37AD68-99FA-514B-88B1-0096CCC4E40E}" dt="2025-06-06T05:24:59.669" v="476" actId="478"/>
          <ac:spMkLst>
            <pc:docMk/>
            <pc:sldMk cId="2013041645" sldId="281"/>
            <ac:spMk id="3" creationId="{D39DD71E-0534-1520-A689-8FD5337C55D3}"/>
          </ac:spMkLst>
        </pc:spChg>
        <pc:spChg chg="add del">
          <ac:chgData name="David Cortes Sanchez" userId="72231412-ec1c-473a-bce1-147faf9cf8e6" providerId="ADAL" clId="{FF37AD68-99FA-514B-88B1-0096CCC4E40E}" dt="2025-06-06T05:41:59.543" v="991" actId="22"/>
          <ac:spMkLst>
            <pc:docMk/>
            <pc:sldMk cId="2013041645" sldId="281"/>
            <ac:spMk id="5" creationId="{66C539E1-FFCB-B52C-D63E-C4EF617DB196}"/>
          </ac:spMkLst>
        </pc:spChg>
        <pc:spChg chg="mod">
          <ac:chgData name="David Cortes Sanchez" userId="72231412-ec1c-473a-bce1-147faf9cf8e6" providerId="ADAL" clId="{FF37AD68-99FA-514B-88B1-0096CCC4E40E}" dt="2025-06-06T09:37:34.548" v="2265" actId="20577"/>
          <ac:spMkLst>
            <pc:docMk/>
            <pc:sldMk cId="2013041645" sldId="281"/>
            <ac:spMk id="18435" creationId="{3AE67235-EFC2-06D6-79A8-A60FE89F3B0A}"/>
          </ac:spMkLst>
        </pc:spChg>
        <pc:spChg chg="del">
          <ac:chgData name="David Cortes Sanchez" userId="72231412-ec1c-473a-bce1-147faf9cf8e6" providerId="ADAL" clId="{FF37AD68-99FA-514B-88B1-0096CCC4E40E}" dt="2025-06-06T05:24:58.456" v="475" actId="478"/>
          <ac:spMkLst>
            <pc:docMk/>
            <pc:sldMk cId="2013041645" sldId="281"/>
            <ac:spMk id="18436" creationId="{838D2F6E-14D5-9EA4-EAD8-3CB2A3B678D2}"/>
          </ac:spMkLst>
        </pc:spChg>
        <pc:graphicFrameChg chg="del">
          <ac:chgData name="David Cortes Sanchez" userId="72231412-ec1c-473a-bce1-147faf9cf8e6" providerId="ADAL" clId="{FF37AD68-99FA-514B-88B1-0096CCC4E40E}" dt="2025-06-06T05:24:54.912" v="474" actId="478"/>
          <ac:graphicFrameMkLst>
            <pc:docMk/>
            <pc:sldMk cId="2013041645" sldId="281"/>
            <ac:graphicFrameMk id="6" creationId="{C39D20E1-CF33-315F-04F6-7121768017BD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D3AD50-E602-420C-A2E2-C78CFBA797EC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E7A2F2C-9EDB-4125-B2D6-87BA26304D3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Reflections</a:t>
          </a:r>
        </a:p>
      </dgm:t>
    </dgm:pt>
    <dgm:pt modelId="{2CE448D6-9601-4FF0-9FF5-0F99B1F3524B}" type="parTrans" cxnId="{3B7C0238-847A-4912-8FDB-D8E49DBB6373}">
      <dgm:prSet/>
      <dgm:spPr/>
      <dgm:t>
        <a:bodyPr/>
        <a:lstStyle/>
        <a:p>
          <a:endParaRPr lang="en-US"/>
        </a:p>
      </dgm:t>
    </dgm:pt>
    <dgm:pt modelId="{6AA0F9D3-EACF-4D16-A06D-0425BB349D1A}" type="sibTrans" cxnId="{3B7C0238-847A-4912-8FDB-D8E49DBB6373}">
      <dgm:prSet/>
      <dgm:spPr/>
      <dgm:t>
        <a:bodyPr/>
        <a:lstStyle/>
        <a:p>
          <a:endParaRPr lang="en-US"/>
        </a:p>
      </dgm:t>
    </dgm:pt>
    <dgm:pt modelId="{82E1055B-9184-4E75-9DBA-188E8EAE36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Time Management</a:t>
          </a:r>
        </a:p>
      </dgm:t>
    </dgm:pt>
    <dgm:pt modelId="{8FCA5447-2004-4BCC-A095-99FE31B49D11}" type="parTrans" cxnId="{E4AA84EB-746A-47A7-BE89-C02633F2ADE9}">
      <dgm:prSet/>
      <dgm:spPr/>
      <dgm:t>
        <a:bodyPr/>
        <a:lstStyle/>
        <a:p>
          <a:endParaRPr lang="en-US"/>
        </a:p>
      </dgm:t>
    </dgm:pt>
    <dgm:pt modelId="{BE7640C7-1354-47FC-9E96-A1611DDDEFCF}" type="sibTrans" cxnId="{E4AA84EB-746A-47A7-BE89-C02633F2ADE9}">
      <dgm:prSet/>
      <dgm:spPr/>
      <dgm:t>
        <a:bodyPr/>
        <a:lstStyle/>
        <a:p>
          <a:endParaRPr lang="en-US"/>
        </a:p>
      </dgm:t>
    </dgm:pt>
    <dgm:pt modelId="{8B17ABEB-70CD-457E-97BC-F77733AFF4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Phase Planning and Scoping</a:t>
          </a:r>
        </a:p>
      </dgm:t>
    </dgm:pt>
    <dgm:pt modelId="{076D7A82-0AE0-4686-B168-ABEEDDAC16DD}" type="parTrans" cxnId="{F823ADF3-6587-4651-997B-EA0BD4238738}">
      <dgm:prSet/>
      <dgm:spPr/>
      <dgm:t>
        <a:bodyPr/>
        <a:lstStyle/>
        <a:p>
          <a:endParaRPr lang="en-US"/>
        </a:p>
      </dgm:t>
    </dgm:pt>
    <dgm:pt modelId="{2723C37F-7FFB-43BD-9050-05FB1B441B41}" type="sibTrans" cxnId="{F823ADF3-6587-4651-997B-EA0BD4238738}">
      <dgm:prSet/>
      <dgm:spPr/>
      <dgm:t>
        <a:bodyPr/>
        <a:lstStyle/>
        <a:p>
          <a:endParaRPr lang="en-US"/>
        </a:p>
      </dgm:t>
    </dgm:pt>
    <dgm:pt modelId="{45478515-C59A-4606-BBC1-72B68A0CB7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Privacy and Modelling Techniques</a:t>
          </a:r>
        </a:p>
      </dgm:t>
    </dgm:pt>
    <dgm:pt modelId="{955F8C6B-4273-4805-81C5-1DAE68516C48}" type="parTrans" cxnId="{25973CFD-0B24-4499-8E58-81F4C2525D7E}">
      <dgm:prSet/>
      <dgm:spPr/>
      <dgm:t>
        <a:bodyPr/>
        <a:lstStyle/>
        <a:p>
          <a:endParaRPr lang="en-US"/>
        </a:p>
      </dgm:t>
    </dgm:pt>
    <dgm:pt modelId="{A506C090-2075-4875-9E64-D8ED6569CCBE}" type="sibTrans" cxnId="{25973CFD-0B24-4499-8E58-81F4C2525D7E}">
      <dgm:prSet/>
      <dgm:spPr/>
      <dgm:t>
        <a:bodyPr/>
        <a:lstStyle/>
        <a:p>
          <a:endParaRPr lang="en-US"/>
        </a:p>
      </dgm:t>
    </dgm:pt>
    <dgm:pt modelId="{D6E5FA6F-D4C7-4DB9-865F-F288CA15CA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Importance of Data Heterogeneity</a:t>
          </a:r>
        </a:p>
      </dgm:t>
    </dgm:pt>
    <dgm:pt modelId="{DFFAC087-49E1-4714-9506-BB67E7026CC3}" type="parTrans" cxnId="{1A27C331-9D93-4CB7-BEB0-5BC9895D8197}">
      <dgm:prSet/>
      <dgm:spPr/>
      <dgm:t>
        <a:bodyPr/>
        <a:lstStyle/>
        <a:p>
          <a:endParaRPr lang="en-US"/>
        </a:p>
      </dgm:t>
    </dgm:pt>
    <dgm:pt modelId="{2486216A-DBA7-4AF5-910C-095138100C27}" type="sibTrans" cxnId="{1A27C331-9D93-4CB7-BEB0-5BC9895D8197}">
      <dgm:prSet/>
      <dgm:spPr/>
      <dgm:t>
        <a:bodyPr/>
        <a:lstStyle/>
        <a:p>
          <a:endParaRPr lang="en-US"/>
        </a:p>
      </dgm:t>
    </dgm:pt>
    <dgm:pt modelId="{A9B1A089-7336-474C-B18D-0B50737546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Future Works</a:t>
          </a:r>
        </a:p>
      </dgm:t>
    </dgm:pt>
    <dgm:pt modelId="{55A63C39-C092-45B0-8DBD-D6B73ADD38F7}" type="parTrans" cxnId="{75273C6F-2139-4C99-83EA-DEF6A6B4ECE6}">
      <dgm:prSet/>
      <dgm:spPr/>
      <dgm:t>
        <a:bodyPr/>
        <a:lstStyle/>
        <a:p>
          <a:endParaRPr lang="en-US"/>
        </a:p>
      </dgm:t>
    </dgm:pt>
    <dgm:pt modelId="{DC76F325-DEA1-4942-802E-F1E2B8FC45D9}" type="sibTrans" cxnId="{75273C6F-2139-4C99-83EA-DEF6A6B4ECE6}">
      <dgm:prSet/>
      <dgm:spPr/>
      <dgm:t>
        <a:bodyPr/>
        <a:lstStyle/>
        <a:p>
          <a:endParaRPr lang="en-US"/>
        </a:p>
      </dgm:t>
    </dgm:pt>
    <dgm:pt modelId="{C14C8B7F-3C72-46C3-9B5F-45EE31624B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Various Machine Learning Model Implementations and Testing</a:t>
          </a:r>
        </a:p>
      </dgm:t>
    </dgm:pt>
    <dgm:pt modelId="{C992AB20-531F-42F7-B8C0-63FEBAAD9C5D}" type="parTrans" cxnId="{F762C3EF-74F0-4209-8E82-8D75994DAED4}">
      <dgm:prSet/>
      <dgm:spPr/>
      <dgm:t>
        <a:bodyPr/>
        <a:lstStyle/>
        <a:p>
          <a:endParaRPr lang="en-US"/>
        </a:p>
      </dgm:t>
    </dgm:pt>
    <dgm:pt modelId="{4E46B72D-A682-4620-A5CD-A92A2C45D35F}" type="sibTrans" cxnId="{F762C3EF-74F0-4209-8E82-8D75994DAED4}">
      <dgm:prSet/>
      <dgm:spPr/>
      <dgm:t>
        <a:bodyPr/>
        <a:lstStyle/>
        <a:p>
          <a:endParaRPr lang="en-US"/>
        </a:p>
      </dgm:t>
    </dgm:pt>
    <dgm:pt modelId="{D590CE9F-A795-48A2-964F-7E5A975A034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BE255A7-B4C4-495B-9405-2D877B30E6C0}" type="parTrans" cxnId="{C60844A0-79A5-4B45-8673-8128642149D9}">
      <dgm:prSet/>
      <dgm:spPr/>
      <dgm:t>
        <a:bodyPr/>
        <a:lstStyle/>
        <a:p>
          <a:endParaRPr lang="en-AU"/>
        </a:p>
      </dgm:t>
    </dgm:pt>
    <dgm:pt modelId="{4E720AD3-C23E-4A74-8B46-D7722975B0FC}" type="sibTrans" cxnId="{C60844A0-79A5-4B45-8673-8128642149D9}">
      <dgm:prSet/>
      <dgm:spPr/>
      <dgm:t>
        <a:bodyPr/>
        <a:lstStyle/>
        <a:p>
          <a:endParaRPr lang="en-AU"/>
        </a:p>
      </dgm:t>
    </dgm:pt>
    <dgm:pt modelId="{650B78A3-C06F-4CD0-8D81-3C63629620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Privacy Testing</a:t>
          </a:r>
        </a:p>
      </dgm:t>
    </dgm:pt>
    <dgm:pt modelId="{665381DE-F985-44F6-A5B9-CD808F3767B2}" type="parTrans" cxnId="{A69CDE88-42AC-4E52-ACF2-036F37F06682}">
      <dgm:prSet/>
      <dgm:spPr/>
      <dgm:t>
        <a:bodyPr/>
        <a:lstStyle/>
        <a:p>
          <a:endParaRPr lang="en-AU"/>
        </a:p>
      </dgm:t>
    </dgm:pt>
    <dgm:pt modelId="{02BE4B0A-4627-4DCC-9E13-03194DC1E870}" type="sibTrans" cxnId="{A69CDE88-42AC-4E52-ACF2-036F37F06682}">
      <dgm:prSet/>
      <dgm:spPr/>
      <dgm:t>
        <a:bodyPr/>
        <a:lstStyle/>
        <a:p>
          <a:endParaRPr lang="en-AU"/>
        </a:p>
      </dgm:t>
    </dgm:pt>
    <dgm:pt modelId="{87788F67-F032-4EED-A67E-515C0064EC4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1DFBCE-CE66-4E4F-A295-758129811CBC}" type="parTrans" cxnId="{59E44F10-1252-455B-B770-2B41276EF8F4}">
      <dgm:prSet/>
      <dgm:spPr/>
      <dgm:t>
        <a:bodyPr/>
        <a:lstStyle/>
        <a:p>
          <a:endParaRPr lang="en-AU"/>
        </a:p>
      </dgm:t>
    </dgm:pt>
    <dgm:pt modelId="{1B510367-301C-47F5-9281-6561A4D70FFC}" type="sibTrans" cxnId="{59E44F10-1252-455B-B770-2B41276EF8F4}">
      <dgm:prSet/>
      <dgm:spPr/>
      <dgm:t>
        <a:bodyPr/>
        <a:lstStyle/>
        <a:p>
          <a:endParaRPr lang="en-AU"/>
        </a:p>
      </dgm:t>
    </dgm:pt>
    <dgm:pt modelId="{49DAC5A3-0D0B-48E4-829D-DA7353549C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07ED193-9AF2-428A-BFA9-DF4CCE6C675E}" type="parTrans" cxnId="{397287B5-AD7F-49C9-B1C8-EF46B21FC4B7}">
      <dgm:prSet/>
      <dgm:spPr/>
      <dgm:t>
        <a:bodyPr/>
        <a:lstStyle/>
        <a:p>
          <a:endParaRPr lang="en-AU"/>
        </a:p>
      </dgm:t>
    </dgm:pt>
    <dgm:pt modelId="{B899F710-31AE-4444-ABB6-CB2802D05357}" type="sibTrans" cxnId="{397287B5-AD7F-49C9-B1C8-EF46B21FC4B7}">
      <dgm:prSet/>
      <dgm:spPr/>
      <dgm:t>
        <a:bodyPr/>
        <a:lstStyle/>
        <a:p>
          <a:endParaRPr lang="en-AU"/>
        </a:p>
      </dgm:t>
    </dgm:pt>
    <dgm:pt modelId="{10E06778-847A-4D5F-B43B-8261C37CB67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ADD2759-45A6-4667-AF1E-511ED7D7932C}" type="parTrans" cxnId="{E4DF6C27-17F4-4A2E-BAA5-B7B2C06166DE}">
      <dgm:prSet/>
      <dgm:spPr/>
      <dgm:t>
        <a:bodyPr/>
        <a:lstStyle/>
        <a:p>
          <a:endParaRPr lang="en-AU"/>
        </a:p>
      </dgm:t>
    </dgm:pt>
    <dgm:pt modelId="{7CAFAD25-B0A9-43D5-87D3-1B69491946DE}" type="sibTrans" cxnId="{E4DF6C27-17F4-4A2E-BAA5-B7B2C06166DE}">
      <dgm:prSet/>
      <dgm:spPr/>
      <dgm:t>
        <a:bodyPr/>
        <a:lstStyle/>
        <a:p>
          <a:endParaRPr lang="en-AU"/>
        </a:p>
      </dgm:t>
    </dgm:pt>
    <dgm:pt modelId="{C575A3DA-97C8-4E0C-84EB-3F057389C0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Stress testing with more clients, modalities and larger datasets. </a:t>
          </a:r>
        </a:p>
      </dgm:t>
    </dgm:pt>
    <dgm:pt modelId="{BD8F4FF1-D2CB-4D9A-AF5C-5D4C3AE6B800}" type="parTrans" cxnId="{B30233DE-86E8-482A-BCF5-39D10000608F}">
      <dgm:prSet/>
      <dgm:spPr/>
      <dgm:t>
        <a:bodyPr/>
        <a:lstStyle/>
        <a:p>
          <a:endParaRPr lang="en-AU"/>
        </a:p>
      </dgm:t>
    </dgm:pt>
    <dgm:pt modelId="{B95592A6-53DE-4E36-8DEB-DB7108912E18}" type="sibTrans" cxnId="{B30233DE-86E8-482A-BCF5-39D10000608F}">
      <dgm:prSet/>
      <dgm:spPr/>
      <dgm:t>
        <a:bodyPr/>
        <a:lstStyle/>
        <a:p>
          <a:endParaRPr lang="en-AU"/>
        </a:p>
      </dgm:t>
    </dgm:pt>
    <dgm:pt modelId="{B5537432-E169-4DDE-BB20-555D057B9F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Optimisation</a:t>
          </a:r>
          <a:r>
            <a:rPr lang="en-US"/>
            <a:t> of </a:t>
          </a:r>
          <a:r>
            <a:rPr lang="en-US" err="1"/>
            <a:t>CustomFedAvg</a:t>
          </a:r>
          <a:r>
            <a:rPr lang="en-US"/>
            <a:t> </a:t>
          </a:r>
        </a:p>
      </dgm:t>
    </dgm:pt>
    <dgm:pt modelId="{272D2C0F-ED1C-4E76-AF54-B1B304C14A26}" type="parTrans" cxnId="{8267C82E-D1F9-42C5-955F-B96EEC10171C}">
      <dgm:prSet/>
      <dgm:spPr/>
      <dgm:t>
        <a:bodyPr/>
        <a:lstStyle/>
        <a:p>
          <a:endParaRPr lang="en-AU"/>
        </a:p>
      </dgm:t>
    </dgm:pt>
    <dgm:pt modelId="{4ED46D81-7B5D-4964-A505-DE7841044BF4}" type="sibTrans" cxnId="{8267C82E-D1F9-42C5-955F-B96EEC10171C}">
      <dgm:prSet/>
      <dgm:spPr/>
      <dgm:t>
        <a:bodyPr/>
        <a:lstStyle/>
        <a:p>
          <a:endParaRPr lang="en-AU"/>
        </a:p>
      </dgm:t>
    </dgm:pt>
    <dgm:pt modelId="{A84805F7-3171-4C79-AF76-0470B3F281A5}" type="pres">
      <dgm:prSet presAssocID="{07D3AD50-E602-420C-A2E2-C78CFBA797EC}" presName="root" presStyleCnt="0">
        <dgm:presLayoutVars>
          <dgm:dir/>
          <dgm:resizeHandles val="exact"/>
        </dgm:presLayoutVars>
      </dgm:prSet>
      <dgm:spPr/>
    </dgm:pt>
    <dgm:pt modelId="{D37D49FA-68E3-4204-BA63-104D0E310495}" type="pres">
      <dgm:prSet presAssocID="{BE7A2F2C-9EDB-4125-B2D6-87BA26304D33}" presName="compNode" presStyleCnt="0"/>
      <dgm:spPr/>
    </dgm:pt>
    <dgm:pt modelId="{A5ADF227-89B8-413F-AD5E-02D6F125F5A9}" type="pres">
      <dgm:prSet presAssocID="{BE7A2F2C-9EDB-4125-B2D6-87BA26304D33}" presName="iconRect" presStyleLbl="node1" presStyleIdx="0" presStyleCnt="2" custLinFactNeighborX="-5067" custLinFactNeighborY="-2662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E37E45E-0495-424C-82AB-F78FC57D3122}" type="pres">
      <dgm:prSet presAssocID="{BE7A2F2C-9EDB-4125-B2D6-87BA26304D33}" presName="iconSpace" presStyleCnt="0"/>
      <dgm:spPr/>
    </dgm:pt>
    <dgm:pt modelId="{94FEBAF1-27A4-4721-A7AA-C94C46A56671}" type="pres">
      <dgm:prSet presAssocID="{BE7A2F2C-9EDB-4125-B2D6-87BA26304D33}" presName="parTx" presStyleLbl="revTx" presStyleIdx="0" presStyleCnt="4" custLinFactNeighborX="320" custLinFactNeighborY="-60241">
        <dgm:presLayoutVars>
          <dgm:chMax val="0"/>
          <dgm:chPref val="0"/>
        </dgm:presLayoutVars>
      </dgm:prSet>
      <dgm:spPr/>
    </dgm:pt>
    <dgm:pt modelId="{BBB6C1F6-19E5-40BB-8B06-77442D2DAA8E}" type="pres">
      <dgm:prSet presAssocID="{BE7A2F2C-9EDB-4125-B2D6-87BA26304D33}" presName="txSpace" presStyleCnt="0"/>
      <dgm:spPr/>
    </dgm:pt>
    <dgm:pt modelId="{8CB250CA-ED39-4010-8E31-AB66874F7985}" type="pres">
      <dgm:prSet presAssocID="{BE7A2F2C-9EDB-4125-B2D6-87BA26304D33}" presName="desTx" presStyleLbl="revTx" presStyleIdx="1" presStyleCnt="4" custLinFactNeighborX="320" custLinFactNeighborY="-23346">
        <dgm:presLayoutVars/>
      </dgm:prSet>
      <dgm:spPr/>
    </dgm:pt>
    <dgm:pt modelId="{74BF2C3D-C17B-4556-99C5-F76B75A5C079}" type="pres">
      <dgm:prSet presAssocID="{6AA0F9D3-EACF-4D16-A06D-0425BB349D1A}" presName="sibTrans" presStyleCnt="0"/>
      <dgm:spPr/>
    </dgm:pt>
    <dgm:pt modelId="{B568E231-4E3B-41B9-869B-C1FC0E567298}" type="pres">
      <dgm:prSet presAssocID="{A9B1A089-7336-474C-B18D-0B507375464C}" presName="compNode" presStyleCnt="0"/>
      <dgm:spPr/>
    </dgm:pt>
    <dgm:pt modelId="{22D84F2B-5B6D-4C02-A3DC-C21C105D0464}" type="pres">
      <dgm:prSet presAssocID="{A9B1A089-7336-474C-B18D-0B507375464C}" presName="iconRect" presStyleLbl="node1" presStyleIdx="1" presStyleCnt="2" custLinFactNeighborX="915" custLinFactNeighborY="-2581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BA8E2B3-FBE9-4A52-AE8E-5123B1175BE6}" type="pres">
      <dgm:prSet presAssocID="{A9B1A089-7336-474C-B18D-0B507375464C}" presName="iconSpace" presStyleCnt="0"/>
      <dgm:spPr/>
    </dgm:pt>
    <dgm:pt modelId="{C1999D56-F444-414D-8CE1-F56107764547}" type="pres">
      <dgm:prSet presAssocID="{A9B1A089-7336-474C-B18D-0B507375464C}" presName="parTx" presStyleLbl="revTx" presStyleIdx="2" presStyleCnt="4" custLinFactNeighborX="320" custLinFactNeighborY="-60241">
        <dgm:presLayoutVars>
          <dgm:chMax val="0"/>
          <dgm:chPref val="0"/>
        </dgm:presLayoutVars>
      </dgm:prSet>
      <dgm:spPr/>
    </dgm:pt>
    <dgm:pt modelId="{BBE5EB1D-C8F4-4CB5-B20C-36A51A56FF62}" type="pres">
      <dgm:prSet presAssocID="{A9B1A089-7336-474C-B18D-0B507375464C}" presName="txSpace" presStyleCnt="0"/>
      <dgm:spPr/>
    </dgm:pt>
    <dgm:pt modelId="{BA833F63-FDC4-4C33-A798-9A3A54E8CA26}" type="pres">
      <dgm:prSet presAssocID="{A9B1A089-7336-474C-B18D-0B507375464C}" presName="desTx" presStyleLbl="revTx" presStyleIdx="3" presStyleCnt="4" custLinFactNeighborX="320" custLinFactNeighborY="-23346">
        <dgm:presLayoutVars/>
      </dgm:prSet>
      <dgm:spPr/>
    </dgm:pt>
  </dgm:ptLst>
  <dgm:cxnLst>
    <dgm:cxn modelId="{59E44F10-1252-455B-B770-2B41276EF8F4}" srcId="{A9B1A089-7336-474C-B18D-0B507375464C}" destId="{87788F67-F032-4EED-A67E-515C0064EC45}" srcOrd="6" destOrd="0" parTransId="{CB1DFBCE-CE66-4E4F-A295-758129811CBC}" sibTransId="{1B510367-301C-47F5-9281-6561A4D70FFC}"/>
    <dgm:cxn modelId="{381F8F17-3F24-430D-AC4A-8BD0D9A9AAB7}" type="presOf" srcId="{07D3AD50-E602-420C-A2E2-C78CFBA797EC}" destId="{A84805F7-3171-4C79-AF76-0470B3F281A5}" srcOrd="0" destOrd="0" presId="urn:microsoft.com/office/officeart/2018/2/layout/IconLabelDescriptionList"/>
    <dgm:cxn modelId="{301ECE1E-1096-49B1-83D1-29D21890973D}" type="presOf" srcId="{87788F67-F032-4EED-A67E-515C0064EC45}" destId="{BA833F63-FDC4-4C33-A798-9A3A54E8CA26}" srcOrd="0" destOrd="6" presId="urn:microsoft.com/office/officeart/2018/2/layout/IconLabelDescriptionList"/>
    <dgm:cxn modelId="{E4DF6C27-17F4-4A2E-BAA5-B7B2C06166DE}" srcId="{A9B1A089-7336-474C-B18D-0B507375464C}" destId="{10E06778-847A-4D5F-B43B-8261C37CB675}" srcOrd="4" destOrd="0" parTransId="{6ADD2759-45A6-4667-AF1E-511ED7D7932C}" sibTransId="{7CAFAD25-B0A9-43D5-87D3-1B69491946DE}"/>
    <dgm:cxn modelId="{155DBB29-732E-47EE-9FDE-1E5419C19246}" type="presOf" srcId="{650B78A3-C06F-4CD0-8D81-3C6362962070}" destId="{BA833F63-FDC4-4C33-A798-9A3A54E8CA26}" srcOrd="0" destOrd="1" presId="urn:microsoft.com/office/officeart/2018/2/layout/IconLabelDescriptionList"/>
    <dgm:cxn modelId="{8267C82E-D1F9-42C5-955F-B96EEC10171C}" srcId="{A9B1A089-7336-474C-B18D-0B507375464C}" destId="{B5537432-E169-4DDE-BB20-555D057B9F23}" srcOrd="3" destOrd="0" parTransId="{272D2C0F-ED1C-4E76-AF54-B1B304C14A26}" sibTransId="{4ED46D81-7B5D-4964-A505-DE7841044BF4}"/>
    <dgm:cxn modelId="{C7938E2F-DE5F-49AE-8E73-4E3861A09539}" type="presOf" srcId="{8B17ABEB-70CD-457E-97BC-F77733AFF4D4}" destId="{8CB250CA-ED39-4010-8E31-AB66874F7985}" srcOrd="0" destOrd="1" presId="urn:microsoft.com/office/officeart/2018/2/layout/IconLabelDescriptionList"/>
    <dgm:cxn modelId="{1A27C331-9D93-4CB7-BEB0-5BC9895D8197}" srcId="{BE7A2F2C-9EDB-4125-B2D6-87BA26304D33}" destId="{D6E5FA6F-D4C7-4DB9-865F-F288CA15CAA3}" srcOrd="3" destOrd="0" parTransId="{DFFAC087-49E1-4714-9506-BB67E7026CC3}" sibTransId="{2486216A-DBA7-4AF5-910C-095138100C27}"/>
    <dgm:cxn modelId="{3B7C0238-847A-4912-8FDB-D8E49DBB6373}" srcId="{07D3AD50-E602-420C-A2E2-C78CFBA797EC}" destId="{BE7A2F2C-9EDB-4125-B2D6-87BA26304D33}" srcOrd="0" destOrd="0" parTransId="{2CE448D6-9601-4FF0-9FF5-0F99B1F3524B}" sibTransId="{6AA0F9D3-EACF-4D16-A06D-0425BB349D1A}"/>
    <dgm:cxn modelId="{75273C6F-2139-4C99-83EA-DEF6A6B4ECE6}" srcId="{07D3AD50-E602-420C-A2E2-C78CFBA797EC}" destId="{A9B1A089-7336-474C-B18D-0B507375464C}" srcOrd="1" destOrd="0" parTransId="{55A63C39-C092-45B0-8DBD-D6B73ADD38F7}" sibTransId="{DC76F325-DEA1-4942-802E-F1E2B8FC45D9}"/>
    <dgm:cxn modelId="{03216455-5ECD-4D43-A3D6-296CAA4CCE38}" type="presOf" srcId="{A9B1A089-7336-474C-B18D-0B507375464C}" destId="{C1999D56-F444-414D-8CE1-F56107764547}" srcOrd="0" destOrd="0" presId="urn:microsoft.com/office/officeart/2018/2/layout/IconLabelDescriptionList"/>
    <dgm:cxn modelId="{A69CDE88-42AC-4E52-ACF2-036F37F06682}" srcId="{A9B1A089-7336-474C-B18D-0B507375464C}" destId="{650B78A3-C06F-4CD0-8D81-3C6362962070}" srcOrd="1" destOrd="0" parTransId="{665381DE-F985-44F6-A5B9-CD808F3767B2}" sibTransId="{02BE4B0A-4627-4DCC-9E13-03194DC1E870}"/>
    <dgm:cxn modelId="{EBE3768D-60F8-4673-8A14-B5413906DD67}" type="presOf" srcId="{45478515-C59A-4606-BBC1-72B68A0CB764}" destId="{8CB250CA-ED39-4010-8E31-AB66874F7985}" srcOrd="0" destOrd="2" presId="urn:microsoft.com/office/officeart/2018/2/layout/IconLabelDescriptionList"/>
    <dgm:cxn modelId="{C60844A0-79A5-4B45-8673-8128642149D9}" srcId="{A9B1A089-7336-474C-B18D-0B507375464C}" destId="{D590CE9F-A795-48A2-964F-7E5A975A0348}" srcOrd="7" destOrd="0" parTransId="{BBE255A7-B4C4-495B-9405-2D877B30E6C0}" sibTransId="{4E720AD3-C23E-4A74-8B46-D7722975B0FC}"/>
    <dgm:cxn modelId="{CE2525A5-A0EB-48C2-A23C-FFBB334F7E18}" type="presOf" srcId="{C14C8B7F-3C72-46C3-9B5F-45EE31624B79}" destId="{BA833F63-FDC4-4C33-A798-9A3A54E8CA26}" srcOrd="0" destOrd="0" presId="urn:microsoft.com/office/officeart/2018/2/layout/IconLabelDescriptionList"/>
    <dgm:cxn modelId="{DDE32CB0-7363-4E50-93B5-FAFBCE4BC735}" type="presOf" srcId="{D590CE9F-A795-48A2-964F-7E5A975A0348}" destId="{BA833F63-FDC4-4C33-A798-9A3A54E8CA26}" srcOrd="0" destOrd="7" presId="urn:microsoft.com/office/officeart/2018/2/layout/IconLabelDescriptionList"/>
    <dgm:cxn modelId="{2470A1B2-86A7-46AD-888C-8E6AF1C8CC15}" type="presOf" srcId="{82E1055B-9184-4E75-9DBA-188E8EAE362C}" destId="{8CB250CA-ED39-4010-8E31-AB66874F7985}" srcOrd="0" destOrd="0" presId="urn:microsoft.com/office/officeart/2018/2/layout/IconLabelDescriptionList"/>
    <dgm:cxn modelId="{776336B4-24E9-4C7B-9A5F-528C6515BCAC}" type="presOf" srcId="{B5537432-E169-4DDE-BB20-555D057B9F23}" destId="{BA833F63-FDC4-4C33-A798-9A3A54E8CA26}" srcOrd="0" destOrd="3" presId="urn:microsoft.com/office/officeart/2018/2/layout/IconLabelDescriptionList"/>
    <dgm:cxn modelId="{397287B5-AD7F-49C9-B1C8-EF46B21FC4B7}" srcId="{A9B1A089-7336-474C-B18D-0B507375464C}" destId="{49DAC5A3-0D0B-48E4-829D-DA7353549C69}" srcOrd="5" destOrd="0" parTransId="{B07ED193-9AF2-428A-BFA9-DF4CCE6C675E}" sibTransId="{B899F710-31AE-4444-ABB6-CB2802D05357}"/>
    <dgm:cxn modelId="{7EAC39C9-A41E-45AD-A3A1-F8634F2C2EA5}" type="presOf" srcId="{D6E5FA6F-D4C7-4DB9-865F-F288CA15CAA3}" destId="{8CB250CA-ED39-4010-8E31-AB66874F7985}" srcOrd="0" destOrd="3" presId="urn:microsoft.com/office/officeart/2018/2/layout/IconLabelDescriptionList"/>
    <dgm:cxn modelId="{EA9DEBCA-A40F-42CD-AEC3-124395A5AFE5}" type="presOf" srcId="{10E06778-847A-4D5F-B43B-8261C37CB675}" destId="{BA833F63-FDC4-4C33-A798-9A3A54E8CA26}" srcOrd="0" destOrd="4" presId="urn:microsoft.com/office/officeart/2018/2/layout/IconLabelDescriptionList"/>
    <dgm:cxn modelId="{B30233DE-86E8-482A-BCF5-39D10000608F}" srcId="{A9B1A089-7336-474C-B18D-0B507375464C}" destId="{C575A3DA-97C8-4E0C-84EB-3F057389C011}" srcOrd="2" destOrd="0" parTransId="{BD8F4FF1-D2CB-4D9A-AF5C-5D4C3AE6B800}" sibTransId="{B95592A6-53DE-4E36-8DEB-DB7108912E18}"/>
    <dgm:cxn modelId="{3887DEE3-61CF-441B-9FC1-7B094C75F3E6}" type="presOf" srcId="{C575A3DA-97C8-4E0C-84EB-3F057389C011}" destId="{BA833F63-FDC4-4C33-A798-9A3A54E8CA26}" srcOrd="0" destOrd="2" presId="urn:microsoft.com/office/officeart/2018/2/layout/IconLabelDescriptionList"/>
    <dgm:cxn modelId="{481C11E7-23D3-4A61-B93F-58B0307D4206}" type="presOf" srcId="{BE7A2F2C-9EDB-4125-B2D6-87BA26304D33}" destId="{94FEBAF1-27A4-4721-A7AA-C94C46A56671}" srcOrd="0" destOrd="0" presId="urn:microsoft.com/office/officeart/2018/2/layout/IconLabelDescriptionList"/>
    <dgm:cxn modelId="{E4AA84EB-746A-47A7-BE89-C02633F2ADE9}" srcId="{BE7A2F2C-9EDB-4125-B2D6-87BA26304D33}" destId="{82E1055B-9184-4E75-9DBA-188E8EAE362C}" srcOrd="0" destOrd="0" parTransId="{8FCA5447-2004-4BCC-A095-99FE31B49D11}" sibTransId="{BE7640C7-1354-47FC-9E96-A1611DDDEFCF}"/>
    <dgm:cxn modelId="{F762C3EF-74F0-4209-8E82-8D75994DAED4}" srcId="{A9B1A089-7336-474C-B18D-0B507375464C}" destId="{C14C8B7F-3C72-46C3-9B5F-45EE31624B79}" srcOrd="0" destOrd="0" parTransId="{C992AB20-531F-42F7-B8C0-63FEBAAD9C5D}" sibTransId="{4E46B72D-A682-4620-A5CD-A92A2C45D35F}"/>
    <dgm:cxn modelId="{F823ADF3-6587-4651-997B-EA0BD4238738}" srcId="{BE7A2F2C-9EDB-4125-B2D6-87BA26304D33}" destId="{8B17ABEB-70CD-457E-97BC-F77733AFF4D4}" srcOrd="1" destOrd="0" parTransId="{076D7A82-0AE0-4686-B168-ABEEDDAC16DD}" sibTransId="{2723C37F-7FFB-43BD-9050-05FB1B441B41}"/>
    <dgm:cxn modelId="{62FFAEFC-A8EF-455B-822B-2C8602006B6F}" type="presOf" srcId="{49DAC5A3-0D0B-48E4-829D-DA7353549C69}" destId="{BA833F63-FDC4-4C33-A798-9A3A54E8CA26}" srcOrd="0" destOrd="5" presId="urn:microsoft.com/office/officeart/2018/2/layout/IconLabelDescriptionList"/>
    <dgm:cxn modelId="{25973CFD-0B24-4499-8E58-81F4C2525D7E}" srcId="{BE7A2F2C-9EDB-4125-B2D6-87BA26304D33}" destId="{45478515-C59A-4606-BBC1-72B68A0CB764}" srcOrd="2" destOrd="0" parTransId="{955F8C6B-4273-4805-81C5-1DAE68516C48}" sibTransId="{A506C090-2075-4875-9E64-D8ED6569CCBE}"/>
    <dgm:cxn modelId="{1F213F57-3A16-4161-92F3-A5757098D933}" type="presParOf" srcId="{A84805F7-3171-4C79-AF76-0470B3F281A5}" destId="{D37D49FA-68E3-4204-BA63-104D0E310495}" srcOrd="0" destOrd="0" presId="urn:microsoft.com/office/officeart/2018/2/layout/IconLabelDescriptionList"/>
    <dgm:cxn modelId="{C85F5FB4-5A8A-447F-A853-36DD596ACC7C}" type="presParOf" srcId="{D37D49FA-68E3-4204-BA63-104D0E310495}" destId="{A5ADF227-89B8-413F-AD5E-02D6F125F5A9}" srcOrd="0" destOrd="0" presId="urn:microsoft.com/office/officeart/2018/2/layout/IconLabelDescriptionList"/>
    <dgm:cxn modelId="{7D6D5270-7C3C-4B1A-AC93-D5AE2B62C4CF}" type="presParOf" srcId="{D37D49FA-68E3-4204-BA63-104D0E310495}" destId="{CE37E45E-0495-424C-82AB-F78FC57D3122}" srcOrd="1" destOrd="0" presId="urn:microsoft.com/office/officeart/2018/2/layout/IconLabelDescriptionList"/>
    <dgm:cxn modelId="{60BAD026-80F4-41DC-8A62-BD98E7F7042F}" type="presParOf" srcId="{D37D49FA-68E3-4204-BA63-104D0E310495}" destId="{94FEBAF1-27A4-4721-A7AA-C94C46A56671}" srcOrd="2" destOrd="0" presId="urn:microsoft.com/office/officeart/2018/2/layout/IconLabelDescriptionList"/>
    <dgm:cxn modelId="{1E5F279D-9E65-41B9-82BF-F57EA5470CE8}" type="presParOf" srcId="{D37D49FA-68E3-4204-BA63-104D0E310495}" destId="{BBB6C1F6-19E5-40BB-8B06-77442D2DAA8E}" srcOrd="3" destOrd="0" presId="urn:microsoft.com/office/officeart/2018/2/layout/IconLabelDescriptionList"/>
    <dgm:cxn modelId="{01D92538-A842-408E-86D7-30F57D6D7515}" type="presParOf" srcId="{D37D49FA-68E3-4204-BA63-104D0E310495}" destId="{8CB250CA-ED39-4010-8E31-AB66874F7985}" srcOrd="4" destOrd="0" presId="urn:microsoft.com/office/officeart/2018/2/layout/IconLabelDescriptionList"/>
    <dgm:cxn modelId="{3952CFB0-8DC7-41D8-92D1-9E3D7EB1EC48}" type="presParOf" srcId="{A84805F7-3171-4C79-AF76-0470B3F281A5}" destId="{74BF2C3D-C17B-4556-99C5-F76B75A5C079}" srcOrd="1" destOrd="0" presId="urn:microsoft.com/office/officeart/2018/2/layout/IconLabelDescriptionList"/>
    <dgm:cxn modelId="{8CEE78C4-282A-4700-9176-B50ADCBEB24A}" type="presParOf" srcId="{A84805F7-3171-4C79-AF76-0470B3F281A5}" destId="{B568E231-4E3B-41B9-869B-C1FC0E567298}" srcOrd="2" destOrd="0" presId="urn:microsoft.com/office/officeart/2018/2/layout/IconLabelDescriptionList"/>
    <dgm:cxn modelId="{9E4C5204-258D-44F4-9ABD-4FB00D1CD78A}" type="presParOf" srcId="{B568E231-4E3B-41B9-869B-C1FC0E567298}" destId="{22D84F2B-5B6D-4C02-A3DC-C21C105D0464}" srcOrd="0" destOrd="0" presId="urn:microsoft.com/office/officeart/2018/2/layout/IconLabelDescriptionList"/>
    <dgm:cxn modelId="{B24E42B8-1DBE-4A83-8B27-584D2047E826}" type="presParOf" srcId="{B568E231-4E3B-41B9-869B-C1FC0E567298}" destId="{3BA8E2B3-FBE9-4A52-AE8E-5123B1175BE6}" srcOrd="1" destOrd="0" presId="urn:microsoft.com/office/officeart/2018/2/layout/IconLabelDescriptionList"/>
    <dgm:cxn modelId="{06553100-109E-4AE1-A5DB-347E62FB1F86}" type="presParOf" srcId="{B568E231-4E3B-41B9-869B-C1FC0E567298}" destId="{C1999D56-F444-414D-8CE1-F56107764547}" srcOrd="2" destOrd="0" presId="urn:microsoft.com/office/officeart/2018/2/layout/IconLabelDescriptionList"/>
    <dgm:cxn modelId="{95036385-5C6E-478C-A470-5446CC0BEBE4}" type="presParOf" srcId="{B568E231-4E3B-41B9-869B-C1FC0E567298}" destId="{BBE5EB1D-C8F4-4CB5-B20C-36A51A56FF62}" srcOrd="3" destOrd="0" presId="urn:microsoft.com/office/officeart/2018/2/layout/IconLabelDescriptionList"/>
    <dgm:cxn modelId="{BAB41127-84AD-441A-9617-3FB1DBA94A59}" type="presParOf" srcId="{B568E231-4E3B-41B9-869B-C1FC0E567298}" destId="{BA833F63-FDC4-4C33-A798-9A3A54E8CA2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DF227-89B8-413F-AD5E-02D6F125F5A9}">
      <dsp:nvSpPr>
        <dsp:cNvPr id="0" name=""/>
        <dsp:cNvSpPr/>
      </dsp:nvSpPr>
      <dsp:spPr>
        <a:xfrm>
          <a:off x="0" y="296015"/>
          <a:ext cx="1320417" cy="9214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EBAF1-27A4-4721-A7AA-C94C46A56671}">
      <dsp:nvSpPr>
        <dsp:cNvPr id="0" name=""/>
        <dsp:cNvSpPr/>
      </dsp:nvSpPr>
      <dsp:spPr>
        <a:xfrm>
          <a:off x="24147" y="1332059"/>
          <a:ext cx="3772620" cy="39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Reflections</a:t>
          </a:r>
        </a:p>
      </dsp:txBody>
      <dsp:txXfrm>
        <a:off x="24147" y="1332059"/>
        <a:ext cx="3772620" cy="394899"/>
      </dsp:txXfrm>
    </dsp:sp>
    <dsp:sp modelId="{8CB250CA-ED39-4010-8E31-AB66874F7985}">
      <dsp:nvSpPr>
        <dsp:cNvPr id="0" name=""/>
        <dsp:cNvSpPr/>
      </dsp:nvSpPr>
      <dsp:spPr>
        <a:xfrm>
          <a:off x="24147" y="1776800"/>
          <a:ext cx="3772620" cy="101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Time Management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Phase Planning and Scoping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Privacy and Modelling Techniques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Importance of Data Heterogeneity</a:t>
          </a:r>
        </a:p>
      </dsp:txBody>
      <dsp:txXfrm>
        <a:off x="24147" y="1776800"/>
        <a:ext cx="3772620" cy="1019005"/>
      </dsp:txXfrm>
    </dsp:sp>
    <dsp:sp modelId="{22D84F2B-5B6D-4C02-A3DC-C21C105D0464}">
      <dsp:nvSpPr>
        <dsp:cNvPr id="0" name=""/>
        <dsp:cNvSpPr/>
      </dsp:nvSpPr>
      <dsp:spPr>
        <a:xfrm>
          <a:off x="4456986" y="303451"/>
          <a:ext cx="1320417" cy="9214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99D56-F444-414D-8CE1-F56107764547}">
      <dsp:nvSpPr>
        <dsp:cNvPr id="0" name=""/>
        <dsp:cNvSpPr/>
      </dsp:nvSpPr>
      <dsp:spPr>
        <a:xfrm>
          <a:off x="4456976" y="1332059"/>
          <a:ext cx="3772620" cy="39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Future Works</a:t>
          </a:r>
        </a:p>
      </dsp:txBody>
      <dsp:txXfrm>
        <a:off x="4456976" y="1332059"/>
        <a:ext cx="3772620" cy="394899"/>
      </dsp:txXfrm>
    </dsp:sp>
    <dsp:sp modelId="{BA833F63-FDC4-4C33-A798-9A3A54E8CA26}">
      <dsp:nvSpPr>
        <dsp:cNvPr id="0" name=""/>
        <dsp:cNvSpPr/>
      </dsp:nvSpPr>
      <dsp:spPr>
        <a:xfrm>
          <a:off x="4456976" y="1776800"/>
          <a:ext cx="3772620" cy="1019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Various Machine Learning Model Implementations and Testing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Privacy Testing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Stress testing with more clients, modalities and larger datasets. 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/>
            <a:t>Optimisation</a:t>
          </a:r>
          <a:r>
            <a:rPr lang="en-US" sz="1700" kern="1200"/>
            <a:t> of </a:t>
          </a:r>
          <a:r>
            <a:rPr lang="en-US" sz="1700" kern="1200" err="1"/>
            <a:t>CustomFedAvg</a:t>
          </a:r>
          <a:r>
            <a:rPr lang="en-US" sz="1700" kern="1200"/>
            <a:t> 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456976" y="1776800"/>
        <a:ext cx="3772620" cy="1019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FC5D8-5F87-4E2A-81AC-041FB564EDCB}" type="datetimeFigureOut">
              <a:rPr lang="en-AU" smtClean="0"/>
              <a:t>6/06/2025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04D29-626A-43E7-8610-42264B1C05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5163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Rajiv –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4D29-626A-43E7-8610-42264B1C05E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1883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Datasets and Brief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4D29-626A-43E7-8610-42264B1C05E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488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/>
              <a:t>Datasets and Brief Results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4D29-626A-43E7-8610-42264B1C05E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3391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/>
              <a:t>Datasets and Brief Results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4D29-626A-43E7-8610-42264B1C05E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5687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04D29-626A-43E7-8610-42264B1C05E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441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0"/>
            <a:ext cx="4556125" cy="51435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611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 descr="Cropped images_Widescreen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9788" y="314325"/>
            <a:ext cx="4030662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6307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 descr="Cropped images_Widescreen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309563"/>
            <a:ext cx="4035425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4526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51898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8069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266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020366"/>
            <a:ext cx="4038600" cy="309779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11627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25970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GB" noProof="0"/>
              <a:t>Click icon to add chart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80795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rtlCol="0" anchor="ctr" anchorCtr="1">
            <a:normAutofit/>
          </a:bodyPr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94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8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 descr="269F7152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9" r="20655"/>
          <a:stretch/>
        </p:blipFill>
        <p:spPr>
          <a:xfrm>
            <a:off x="4579682" y="0"/>
            <a:ext cx="4564318" cy="5165567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06988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60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29125"/>
            <a:ext cx="15367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261227"/>
            <a:ext cx="8388586" cy="396568"/>
          </a:xfrm>
        </p:spPr>
        <p:txBody>
          <a:bodyPr tIns="0"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884" y="657795"/>
            <a:ext cx="8387705" cy="639366"/>
          </a:xfrm>
        </p:spPr>
        <p:txBody>
          <a:bodyPr tIns="72000"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350309"/>
            <a:ext cx="8226486" cy="3476622"/>
          </a:xfrm>
          <a:solidFill>
            <a:srgbClr val="D9D9D9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91622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charcoal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224574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28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blue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388445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5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yellow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634252"/>
          </a:xfrm>
        </p:spPr>
        <p:txBody>
          <a:bodyPr tIns="0"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82712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580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r="28959"/>
          <a:stretch/>
        </p:blipFill>
        <p:spPr bwMode="auto">
          <a:xfrm>
            <a:off x="4530724" y="0"/>
            <a:ext cx="46132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7" r="18811"/>
          <a:stretch/>
        </p:blipFill>
        <p:spPr>
          <a:xfrm>
            <a:off x="4560888" y="1"/>
            <a:ext cx="4583112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3545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645169" y="313766"/>
            <a:ext cx="4035774" cy="451316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007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 descr="Cropped images_Widescreen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314325"/>
            <a:ext cx="4035425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44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7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slide title here… 28pt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19175"/>
            <a:ext cx="8229600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Sub-heading Bold… 24pt</a:t>
            </a:r>
          </a:p>
          <a:p>
            <a:pPr lvl="0"/>
            <a:r>
              <a:rPr lang="en-US"/>
              <a:t>Add body copy </a:t>
            </a:r>
          </a:p>
          <a:p>
            <a:pPr lvl="0"/>
            <a:r>
              <a:rPr lang="en-US"/>
              <a:t>Add bullet point</a:t>
            </a:r>
          </a:p>
          <a:p>
            <a:pPr lvl="0"/>
            <a:r>
              <a:rPr lang="en-US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47672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47672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Page </a:t>
            </a:r>
            <a:fld id="{17B45C2B-5911-204A-99D5-05E77B133151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51" r:id="rId5"/>
    <p:sldLayoutId id="2147483752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47" r:id="rId21"/>
    <p:sldLayoutId id="2147483748" r:id="rId22"/>
    <p:sldLayoutId id="2147483749" r:id="rId23"/>
    <p:sldLayoutId id="2147483750" r:id="rId2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08" y="705055"/>
            <a:ext cx="3965263" cy="130363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>
                <a:ea typeface="+mj-ea"/>
              </a:rPr>
              <a:t>Federated Learning for Image </a:t>
            </a:r>
          </a:p>
          <a:p>
            <a:pPr>
              <a:spcAft>
                <a:spcPts val="0"/>
              </a:spcAft>
              <a:defRPr/>
            </a:pPr>
            <a:r>
              <a:rPr lang="en-US">
                <a:ea typeface="+mj-ea"/>
              </a:rPr>
              <a:t>Classification Across Different Modalities</a:t>
            </a:r>
            <a:br>
              <a:rPr lang="en-US">
                <a:ea typeface="+mj-ea"/>
              </a:rPr>
            </a:br>
            <a:endParaRPr lang="en-US" b="0">
              <a:solidFill>
                <a:schemeClr val="tx1"/>
              </a:solidFill>
              <a:ea typeface="+mj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83330" y="2582927"/>
            <a:ext cx="3825272" cy="1487956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sz="1800" b="1">
              <a:ea typeface="+mn-ea"/>
            </a:endParaRPr>
          </a:p>
          <a:p>
            <a:pPr>
              <a:spcAft>
                <a:spcPts val="0"/>
              </a:spcAft>
              <a:buFont typeface="Lucida Grande"/>
              <a:buNone/>
              <a:defRPr/>
            </a:pPr>
            <a:r>
              <a:rPr lang="en-US" sz="1800" b="1">
                <a:ea typeface="+mn-ea"/>
              </a:rPr>
              <a:t>Presented by Group CS54-2</a:t>
            </a:r>
            <a:endParaRPr lang="en-US" sz="1800">
              <a:ea typeface="+mn-ea"/>
            </a:endParaRP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endParaRPr lang="en-AU" sz="1800">
              <a:latin typeface="TW Cen MT"/>
              <a:ea typeface="+mn-ea"/>
            </a:endParaRP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n-AU" sz="1800">
                <a:latin typeface="TW Cen MT"/>
                <a:ea typeface="+mn-ea"/>
              </a:rPr>
              <a:t>Presenters: Rajiv, Eshan, Mohamad, David, Ngai Chun, </a:t>
            </a:r>
            <a:r>
              <a:rPr lang="en-AU" sz="1800" err="1">
                <a:latin typeface="TW Cen MT"/>
                <a:ea typeface="+mn-ea"/>
              </a:rPr>
              <a:t>HanWen</a:t>
            </a:r>
            <a:endParaRPr lang="en-US"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F915D-2563-2A33-3DBB-909C284D3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5">
            <a:extLst>
              <a:ext uri="{FF2B5EF4-FFF2-40B4-BE49-F238E27FC236}">
                <a16:creationId xmlns:a16="http://schemas.microsoft.com/office/drawing/2014/main" id="{43035BCA-3C97-6BEF-EA43-29C3D591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Results and Discussion</a:t>
            </a:r>
          </a:p>
        </p:txBody>
      </p:sp>
      <p:pic>
        <p:nvPicPr>
          <p:cNvPr id="3" name="Picture 2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400752F5-ABBF-B45F-302C-8DE26B02DA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103" t="17231"/>
          <a:stretch>
            <a:fillRect/>
          </a:stretch>
        </p:blipFill>
        <p:spPr>
          <a:xfrm>
            <a:off x="3138597" y="1786550"/>
            <a:ext cx="2582335" cy="174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A5723-08B0-765E-18FE-4E904719DF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955"/>
          <a:stretch>
            <a:fillRect/>
          </a:stretch>
        </p:blipFill>
        <p:spPr>
          <a:xfrm>
            <a:off x="5890268" y="1786549"/>
            <a:ext cx="2391832" cy="1751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848D8D-55DB-5127-588A-CA0ADB98B131}"/>
              </a:ext>
            </a:extLst>
          </p:cNvPr>
          <p:cNvSpPr txBox="1"/>
          <p:nvPr/>
        </p:nvSpPr>
        <p:spPr>
          <a:xfrm>
            <a:off x="1328145" y="1355514"/>
            <a:ext cx="1080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Tw Cen MT" charset="0"/>
              </a:rPr>
              <a:t>Phase 1</a:t>
            </a:r>
            <a:endParaRPr lang="en-CL">
              <a:solidFill>
                <a:srgbClr val="000000"/>
              </a:solidFill>
              <a:latin typeface="Tw Cen M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F4D1D-F089-85DB-70F1-7E022621D98D}"/>
              </a:ext>
            </a:extLst>
          </p:cNvPr>
          <p:cNvSpPr txBox="1"/>
          <p:nvPr/>
        </p:nvSpPr>
        <p:spPr>
          <a:xfrm>
            <a:off x="4031894" y="1355514"/>
            <a:ext cx="108021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000000"/>
                </a:solidFill>
                <a:latin typeface="Tw Cen MT" charset="0"/>
              </a:rPr>
              <a:t>Phase 2</a:t>
            </a:r>
            <a:endParaRPr lang="en-CL">
              <a:solidFill>
                <a:srgbClr val="000000"/>
              </a:solidFill>
              <a:latin typeface="Tw Cen M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3B61D-4E69-8D3F-7782-1AA7939381B8}"/>
              </a:ext>
            </a:extLst>
          </p:cNvPr>
          <p:cNvSpPr txBox="1"/>
          <p:nvPr/>
        </p:nvSpPr>
        <p:spPr>
          <a:xfrm>
            <a:off x="6546078" y="1355514"/>
            <a:ext cx="108021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000000"/>
                </a:solidFill>
                <a:latin typeface="Tw Cen MT" charset="0"/>
              </a:rPr>
              <a:t>Phase 3</a:t>
            </a:r>
            <a:endParaRPr lang="en-CL">
              <a:solidFill>
                <a:srgbClr val="000000"/>
              </a:solidFill>
              <a:latin typeface="Tw Cen M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E3373E-5712-20D7-228A-82AB9DA3E403}"/>
              </a:ext>
            </a:extLst>
          </p:cNvPr>
          <p:cNvSpPr txBox="1"/>
          <p:nvPr/>
        </p:nvSpPr>
        <p:spPr>
          <a:xfrm>
            <a:off x="6546429" y="304015"/>
            <a:ext cx="2092712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Font typeface="Lucida Grande" charset="0"/>
            </a:pPr>
            <a:r>
              <a:rPr lang="en-US" sz="1100">
                <a:latin typeface="Tw Cen MT"/>
                <a:ea typeface="ＭＳ Ｐゴシック"/>
              </a:rPr>
              <a:t>Presenter: </a:t>
            </a:r>
            <a:r>
              <a:rPr lang="en-US" sz="1100">
                <a:latin typeface="Tw Cen MT"/>
                <a:ea typeface="ＭＳ Ｐゴシック"/>
                <a:cs typeface="Arial"/>
              </a:rPr>
              <a:t>VCOR0924</a:t>
            </a:r>
            <a:r>
              <a:rPr lang="en-US" sz="1100">
                <a:latin typeface="Tw Cen MT"/>
                <a:ea typeface="ＭＳ Ｐゴシック"/>
              </a:rPr>
              <a:t> </a:t>
            </a:r>
            <a:r>
              <a:rPr lang="en-US" sz="1100" b="0" i="0" u="none" strike="noStrike" noProof="0">
                <a:latin typeface="Tw Cen MT"/>
                <a:ea typeface="ＭＳ Ｐゴシック"/>
              </a:rPr>
              <a:t>- </a:t>
            </a:r>
            <a:r>
              <a:rPr lang="en-US" sz="1100">
                <a:latin typeface="Tw Cen MT"/>
                <a:ea typeface="ＭＳ Ｐゴシック"/>
              </a:rPr>
              <a:t>David</a:t>
            </a:r>
            <a:endParaRPr lang="en-US" sz="1100" b="0" i="0" u="none" strike="noStrike" noProof="0">
              <a:latin typeface="Tw Cen MT"/>
              <a:ea typeface="ＭＳ Ｐゴシック"/>
            </a:endParaRPr>
          </a:p>
          <a:p>
            <a:pPr>
              <a:buFont typeface="Lucida Grande" charset="0"/>
            </a:pPr>
            <a:endParaRPr lang="en-US" sz="1100">
              <a:latin typeface="Tw Cen MT" charset="0"/>
              <a:ea typeface="ＭＳ Ｐゴシック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19F345-B3C7-1A2D-FAD6-69323E644B61}"/>
              </a:ext>
            </a:extLst>
          </p:cNvPr>
          <p:cNvSpPr txBox="1"/>
          <p:nvPr/>
        </p:nvSpPr>
        <p:spPr>
          <a:xfrm>
            <a:off x="1156191" y="3810114"/>
            <a:ext cx="16327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>
                <a:solidFill>
                  <a:schemeClr val="accent4">
                    <a:lumMod val="75000"/>
                  </a:schemeClr>
                </a:solidFill>
                <a:latin typeface="Tw Cen MT" charset="0"/>
              </a:rPr>
              <a:t>0.999 (IID)</a:t>
            </a:r>
          </a:p>
          <a:p>
            <a:pPr algn="ctr"/>
            <a:r>
              <a:rPr lang="en-US">
                <a:solidFill>
                  <a:schemeClr val="accent4">
                    <a:lumMod val="75000"/>
                  </a:schemeClr>
                </a:solidFill>
                <a:latin typeface="Tw Cen MT" charset="0"/>
              </a:rPr>
              <a:t>0.995 (Non-IID)</a:t>
            </a:r>
            <a:endParaRPr lang="en-CL">
              <a:solidFill>
                <a:schemeClr val="accent4">
                  <a:lumMod val="75000"/>
                </a:schemeClr>
              </a:solidFill>
              <a:latin typeface="Tw Cen M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D7BE33-033D-104E-7DE5-BD0B68AAC1F7}"/>
              </a:ext>
            </a:extLst>
          </p:cNvPr>
          <p:cNvSpPr txBox="1"/>
          <p:nvPr/>
        </p:nvSpPr>
        <p:spPr>
          <a:xfrm>
            <a:off x="3239706" y="3810115"/>
            <a:ext cx="23779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>
                <a:solidFill>
                  <a:schemeClr val="accent4">
                    <a:lumMod val="75000"/>
                  </a:schemeClr>
                </a:solidFill>
                <a:latin typeface="Tw Cen MT"/>
                <a:ea typeface="ＭＳ Ｐゴシック"/>
              </a:rPr>
              <a:t>0.956 (Custom </a:t>
            </a:r>
            <a:r>
              <a:rPr lang="en-US" err="1">
                <a:solidFill>
                  <a:schemeClr val="accent4">
                    <a:lumMod val="75000"/>
                  </a:schemeClr>
                </a:solidFill>
                <a:latin typeface="Tw Cen MT"/>
                <a:ea typeface="ＭＳ Ｐゴシック"/>
              </a:rPr>
              <a:t>FedAvg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Tw Cen MT"/>
                <a:ea typeface="ＭＳ Ｐゴシック"/>
              </a:rPr>
              <a:t>)</a:t>
            </a:r>
            <a:endParaRPr lang="en-CL">
              <a:solidFill>
                <a:schemeClr val="accent4">
                  <a:lumMod val="75000"/>
                </a:schemeClr>
              </a:solidFill>
              <a:latin typeface="Tw Cen MT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0C7E22-5707-5BFB-4E8D-A61B8536F2D4}"/>
              </a:ext>
            </a:extLst>
          </p:cNvPr>
          <p:cNvSpPr txBox="1"/>
          <p:nvPr/>
        </p:nvSpPr>
        <p:spPr>
          <a:xfrm>
            <a:off x="6401527" y="3810114"/>
            <a:ext cx="16327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>
                <a:solidFill>
                  <a:schemeClr val="accent4">
                    <a:lumMod val="75000"/>
                  </a:schemeClr>
                </a:solidFill>
                <a:latin typeface="Tw Cen MT" charset="0"/>
              </a:rPr>
              <a:t>0.988 (FedOpt)</a:t>
            </a:r>
            <a:endParaRPr lang="en-CL">
              <a:solidFill>
                <a:schemeClr val="accent4">
                  <a:lumMod val="75000"/>
                </a:schemeClr>
              </a:solidFill>
              <a:latin typeface="Tw Cen M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A570A-626C-4938-458C-8970B0D682A8}"/>
              </a:ext>
            </a:extLst>
          </p:cNvPr>
          <p:cNvSpPr txBox="1"/>
          <p:nvPr/>
        </p:nvSpPr>
        <p:spPr>
          <a:xfrm>
            <a:off x="1326746" y="3502084"/>
            <a:ext cx="1330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Tw Cen MT" charset="0"/>
              </a:rPr>
              <a:t>Accuracy:</a:t>
            </a:r>
            <a:endParaRPr lang="en-C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51AEB-DC8A-3D30-A7B8-03B51CA33538}"/>
              </a:ext>
            </a:extLst>
          </p:cNvPr>
          <p:cNvSpPr txBox="1"/>
          <p:nvPr/>
        </p:nvSpPr>
        <p:spPr>
          <a:xfrm>
            <a:off x="4031894" y="3510093"/>
            <a:ext cx="1330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Tw Cen MT" charset="0"/>
              </a:rPr>
              <a:t>Accuracy:</a:t>
            </a:r>
            <a:endParaRPr lang="en-C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68C644-0CF5-7CC1-1B28-23AC36BE89AF}"/>
              </a:ext>
            </a:extLst>
          </p:cNvPr>
          <p:cNvSpPr txBox="1"/>
          <p:nvPr/>
        </p:nvSpPr>
        <p:spPr>
          <a:xfrm>
            <a:off x="6697439" y="3510093"/>
            <a:ext cx="1330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Tw Cen MT" charset="0"/>
              </a:rPr>
              <a:t>Accuracy:</a:t>
            </a:r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944CD-1A3C-3C04-A444-F0836F4C2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98" y="1785936"/>
            <a:ext cx="2235365" cy="16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5982A-B2D2-0E19-5993-C24A3D4F6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5">
            <a:extLst>
              <a:ext uri="{FF2B5EF4-FFF2-40B4-BE49-F238E27FC236}">
                <a16:creationId xmlns:a16="http://schemas.microsoft.com/office/drawing/2014/main" id="{14375E40-7600-22DB-7DC1-C7001457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Results and Discussion</a:t>
            </a:r>
          </a:p>
        </p:txBody>
      </p:sp>
      <p:sp>
        <p:nvSpPr>
          <p:cNvPr id="18435" name="Content Placeholder 6">
            <a:extLst>
              <a:ext uri="{FF2B5EF4-FFF2-40B4-BE49-F238E27FC236}">
                <a16:creationId xmlns:a16="http://schemas.microsoft.com/office/drawing/2014/main" id="{3AE67235-EFC2-06D6-79A8-A60FE89F3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270" y="1512177"/>
            <a:ext cx="7215459" cy="2119145"/>
          </a:xfrm>
        </p:spPr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/>
              <a:t>Medical image datasets have a unique distribution.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/>
              <a:t>Heterogeneity varies significantly between phases due to different modalities and class distributions.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/>
              <a:t>There are differences between phases. We had to search for datasets that met the requirements, and the models depended on the type of problem (i.e., the dataset).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/>
              <a:t>A wide range of strategies can be applied to each specific case, which affects convergence speed. This means we add to add a new parameter for optimization.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8453C-FE1A-D6E5-0113-940C6B96DD77}"/>
              </a:ext>
            </a:extLst>
          </p:cNvPr>
          <p:cNvSpPr txBox="1"/>
          <p:nvPr/>
        </p:nvSpPr>
        <p:spPr>
          <a:xfrm>
            <a:off x="6592353" y="416274"/>
            <a:ext cx="2092712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Font typeface="Lucida Grande" charset="0"/>
            </a:pPr>
            <a:r>
              <a:rPr lang="en-US" sz="1100">
                <a:latin typeface="Tw Cen MT"/>
                <a:ea typeface="ＭＳ Ｐゴシック"/>
              </a:rPr>
              <a:t>Presenter: </a:t>
            </a:r>
            <a:r>
              <a:rPr lang="en-US" sz="1100">
                <a:latin typeface="Tw Cen MT"/>
                <a:ea typeface="ＭＳ Ｐゴシック"/>
                <a:cs typeface="Arial"/>
              </a:rPr>
              <a:t>VCOR0924</a:t>
            </a:r>
            <a:r>
              <a:rPr lang="en-US" sz="1100">
                <a:latin typeface="Tw Cen MT"/>
                <a:ea typeface="ＭＳ Ｐゴシック"/>
              </a:rPr>
              <a:t> </a:t>
            </a:r>
            <a:r>
              <a:rPr lang="en-US" sz="1100" b="0" i="0" u="none" strike="noStrike" noProof="0">
                <a:latin typeface="Tw Cen MT"/>
                <a:ea typeface="ＭＳ Ｐゴシック"/>
              </a:rPr>
              <a:t>- </a:t>
            </a:r>
            <a:r>
              <a:rPr lang="en-US" sz="1100">
                <a:latin typeface="Tw Cen MT"/>
                <a:ea typeface="ＭＳ Ｐゴシック"/>
              </a:rPr>
              <a:t>David</a:t>
            </a:r>
            <a:endParaRPr lang="en-US" sz="1100" b="0" i="0" u="none" strike="noStrike" noProof="0">
              <a:latin typeface="Tw Cen MT"/>
              <a:ea typeface="ＭＳ Ｐゴシック"/>
            </a:endParaRPr>
          </a:p>
          <a:p>
            <a:pPr>
              <a:buFont typeface="Lucida Grande" charset="0"/>
            </a:pPr>
            <a:endParaRPr lang="en-US" sz="1100">
              <a:latin typeface="Tw Cen MT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013041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3E582-571A-1499-A0D7-9B7BC5C0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5">
            <a:extLst>
              <a:ext uri="{FF2B5EF4-FFF2-40B4-BE49-F238E27FC236}">
                <a16:creationId xmlns:a16="http://schemas.microsoft.com/office/drawing/2014/main" id="{F25C3467-1FAD-6FBE-5B6C-026F66DF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313"/>
            <a:ext cx="8229600" cy="857250"/>
          </a:xfrm>
        </p:spPr>
        <p:txBody>
          <a:bodyPr wrap="square" anchor="ctr">
            <a:normAutofit/>
          </a:bodyPr>
          <a:lstStyle/>
          <a:p>
            <a:r>
              <a:rPr lang="en-US"/>
              <a:t>Conclusion, Reflection and Future Works</a:t>
            </a:r>
          </a:p>
        </p:txBody>
      </p:sp>
      <p:graphicFrame>
        <p:nvGraphicFramePr>
          <p:cNvPr id="18439" name="Content Placeholder 2">
            <a:extLst>
              <a:ext uri="{FF2B5EF4-FFF2-40B4-BE49-F238E27FC236}">
                <a16:creationId xmlns:a16="http://schemas.microsoft.com/office/drawing/2014/main" id="{4C431648-D398-ABBB-36D3-74E61DA1AD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7953212"/>
              </p:ext>
            </p:extLst>
          </p:nvPr>
        </p:nvGraphicFramePr>
        <p:xfrm>
          <a:off x="457200" y="1019175"/>
          <a:ext cx="8229600" cy="3575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6FB7B3-30FD-C4A0-2AC8-C1259E90E330}"/>
              </a:ext>
            </a:extLst>
          </p:cNvPr>
          <p:cNvSpPr txBox="1"/>
          <p:nvPr/>
        </p:nvSpPr>
        <p:spPr>
          <a:xfrm>
            <a:off x="7014117" y="410775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Font typeface="Lucida Grande" charset="0"/>
              <a:buNone/>
            </a:pPr>
            <a:r>
              <a:rPr lang="en-US" sz="1100">
                <a:latin typeface="Tw Cen MT" charset="0"/>
              </a:rPr>
              <a:t>Presenter: </a:t>
            </a:r>
            <a:r>
              <a:rPr lang="en-US" sz="1100" b="0" i="0" u="none" strike="noStrike" noProof="0">
                <a:latin typeface="Tw Cen MT"/>
              </a:rPr>
              <a:t>RMEH0608 – Rajiv </a:t>
            </a:r>
            <a:endParaRPr lang="en-US" sz="1100">
              <a:latin typeface="Tw Cen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0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121DA-4C8D-D1F5-C10B-A22561F4A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368" y="1919935"/>
            <a:ext cx="3965263" cy="1303630"/>
          </a:xfrm>
        </p:spPr>
        <p:txBody>
          <a:bodyPr/>
          <a:lstStyle/>
          <a:p>
            <a:r>
              <a:rPr lang="en-AU" sz="600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77973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5E1D-FAFE-211D-C169-DB66E85D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880E10-17EA-07BD-EF0A-F6BDE6E33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66564"/>
              </p:ext>
            </p:extLst>
          </p:nvPr>
        </p:nvGraphicFramePr>
        <p:xfrm>
          <a:off x="1100142" y="822726"/>
          <a:ext cx="6943716" cy="3761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572">
                  <a:extLst>
                    <a:ext uri="{9D8B030D-6E8A-4147-A177-3AD203B41FA5}">
                      <a16:colId xmlns:a16="http://schemas.microsoft.com/office/drawing/2014/main" val="3569485813"/>
                    </a:ext>
                  </a:extLst>
                </a:gridCol>
                <a:gridCol w="2314572">
                  <a:extLst>
                    <a:ext uri="{9D8B030D-6E8A-4147-A177-3AD203B41FA5}">
                      <a16:colId xmlns:a16="http://schemas.microsoft.com/office/drawing/2014/main" val="3854643582"/>
                    </a:ext>
                  </a:extLst>
                </a:gridCol>
                <a:gridCol w="2314572">
                  <a:extLst>
                    <a:ext uri="{9D8B030D-6E8A-4147-A177-3AD203B41FA5}">
                      <a16:colId xmlns:a16="http://schemas.microsoft.com/office/drawing/2014/main" val="3457178875"/>
                    </a:ext>
                  </a:extLst>
                </a:gridCol>
              </a:tblGrid>
              <a:tr h="3310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Uni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Roles/Responsibilities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930512"/>
                  </a:ext>
                </a:extLst>
              </a:tr>
              <a:tr h="57173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Tw Cen MT"/>
                        </a:rPr>
                        <a:t>Rajiv Mehta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Tw Cen MT"/>
                        </a:rPr>
                        <a:t>rmeh0608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Tw Cen MT"/>
                        </a:rPr>
                        <a:t>Project Manager,</a:t>
                      </a:r>
                      <a:r>
                        <a:rPr lang="en-US" sz="1400" b="0" i="0" u="none" strike="noStrike" noProof="0"/>
                        <a:t> Data Research, Reporting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771950"/>
                  </a:ext>
                </a:extLst>
              </a:tr>
              <a:tr h="57173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Tw Cen MT"/>
                        </a:rPr>
                        <a:t>Ngai Chun Fu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Tw Cen MT"/>
                        </a:rPr>
                        <a:t>ngfu0299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w Cen MT"/>
                        </a:rPr>
                        <a:t>Data Scientist - P</a:t>
                      </a:r>
                      <a:r>
                        <a:rPr lang="en-US" sz="1400" b="0" i="0" u="none" strike="noStrike" noProof="0"/>
                        <a:t>hase 1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42331"/>
                  </a:ext>
                </a:extLst>
              </a:tr>
              <a:tr h="57173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Tw Cen MT"/>
                        </a:rPr>
                        <a:t>Eshan Arora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Tw Cen MT"/>
                        </a:rPr>
                        <a:t>earo0293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Data Scientist - Phase 2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033130"/>
                  </a:ext>
                </a:extLst>
              </a:tr>
              <a:tr h="57173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Tw Cen MT"/>
                        </a:rPr>
                        <a:t>David Cortes Sanchez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Tw Cen MT"/>
                        </a:rPr>
                        <a:t>vcor0924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Data Scientist - 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</a:rPr>
                        <a:t>Phase 3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793079"/>
                  </a:ext>
                </a:extLst>
              </a:tr>
              <a:tr h="57173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Tw Cen MT"/>
                        </a:rPr>
                        <a:t>Mohamad Akmal bin Abu Bakar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Tw Cen MT"/>
                        </a:rPr>
                        <a:t>mbin0316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Data Research and EDA, </a:t>
                      </a:r>
                      <a:r>
                        <a:rPr lang="en-US" sz="1400" b="0" i="0" u="none" strike="noStrike" noProof="0"/>
                        <a:t>Reporting Team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2806"/>
                  </a:ext>
                </a:extLst>
              </a:tr>
              <a:tr h="57173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Tw Cen MT"/>
                        </a:rPr>
                        <a:t>HanWen Tian(Simon)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Tw Cen MT"/>
                        </a:rPr>
                        <a:t>htia0294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Data Research and EDA, </a:t>
                      </a:r>
                      <a:r>
                        <a:rPr lang="en-US" sz="1400" b="0" i="0" u="none" strike="noStrike" noProof="0"/>
                        <a:t>Reporting Team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46675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9A29EDA-1356-2BA2-772E-1CA81E5EDAF6}"/>
              </a:ext>
            </a:extLst>
          </p:cNvPr>
          <p:cNvSpPr txBox="1"/>
          <p:nvPr/>
        </p:nvSpPr>
        <p:spPr>
          <a:xfrm>
            <a:off x="6954644" y="334631"/>
            <a:ext cx="2092712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>
              <a:spcAft>
                <a:spcPct val="0"/>
              </a:spcAft>
              <a:buFont typeface="Lucida Grande" charset="0"/>
              <a:buNone/>
            </a:pPr>
            <a:r>
              <a:rPr lang="en-US" sz="1100">
                <a:latin typeface="Tw Cen MT"/>
                <a:ea typeface="ＭＳ Ｐゴシック"/>
              </a:rPr>
              <a:t>Presenter: HTIA0294</a:t>
            </a:r>
            <a:r>
              <a:rPr lang="en-US" sz="1100" b="0" i="0" u="none" strike="noStrike" noProof="0">
                <a:latin typeface="Tw Cen MT"/>
                <a:ea typeface="ＭＳ Ｐゴシック"/>
              </a:rPr>
              <a:t> - </a:t>
            </a:r>
            <a:r>
              <a:rPr lang="en-US" sz="1100" b="0" i="0" u="none" strike="noStrike" noProof="0" err="1">
                <a:latin typeface="Tw Cen MT"/>
                <a:ea typeface="ＭＳ Ｐゴシック"/>
              </a:rPr>
              <a:t>Hanwen</a:t>
            </a:r>
            <a:r>
              <a:rPr lang="en-US" sz="1100" b="0" i="0" u="none" strike="noStrike" noProof="0">
                <a:latin typeface="Tw Cen MT"/>
                <a:ea typeface="ＭＳ Ｐゴシック"/>
              </a:rPr>
              <a:t> </a:t>
            </a:r>
            <a:endParaRPr lang="en-US" sz="1100">
              <a:latin typeface="Tw Cen MT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85247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Motivations and Objectives</a:t>
            </a:r>
            <a:endParaRPr lang="en-US">
              <a:latin typeface="Tw Cen MT" charset="0"/>
            </a:endParaRPr>
          </a:p>
        </p:txBody>
      </p:sp>
      <p:sp>
        <p:nvSpPr>
          <p:cNvPr id="18435" name="Content Placeholder 6"/>
          <p:cNvSpPr>
            <a:spLocks noGrp="1"/>
          </p:cNvSpPr>
          <p:nvPr>
            <p:ph sz="half" idx="2"/>
          </p:nvPr>
        </p:nvSpPr>
        <p:spPr>
          <a:xfrm>
            <a:off x="458998" y="1242382"/>
            <a:ext cx="8227802" cy="3172033"/>
          </a:xfrm>
        </p:spPr>
        <p:txBody>
          <a:bodyPr/>
          <a:lstStyle/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ea typeface="ＭＳ Ｐゴシック"/>
              </a:rPr>
              <a:t>The growing need for data privacy, especially in sensitive domains like healthcare, has created significant challenges for traditional machine learning approaches.</a:t>
            </a: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>
              <a:ea typeface="ＭＳ Ｐゴシック"/>
            </a:endParaRPr>
          </a:p>
          <a:p>
            <a:pPr marL="0" indent="0">
              <a:buNone/>
            </a:pPr>
            <a:r>
              <a:rPr lang="en-US" sz="2000" b="1">
                <a:ea typeface="ＭＳ Ｐゴシック"/>
              </a:rPr>
              <a:t>Objectives</a:t>
            </a:r>
            <a:endParaRPr lang="en-US" sz="2000">
              <a:ea typeface="ＭＳ Ｐゴシック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ea typeface="ＭＳ Ｐゴシック"/>
              </a:rPr>
              <a:t>Develop a multi-modal federated learning framework</a:t>
            </a:r>
            <a:endParaRPr lang="en-US" sz="200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ea typeface="ＭＳ Ｐゴシック"/>
              </a:rPr>
              <a:t>Demonstrate real-world applicability</a:t>
            </a:r>
            <a:endParaRPr lang="en-US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ea typeface="ＭＳ Ｐゴシック"/>
              </a:rPr>
              <a:t>Deliver actionable insights </a:t>
            </a:r>
          </a:p>
          <a:p>
            <a:pPr marL="0" indent="0">
              <a:buNone/>
            </a:pPr>
            <a:endParaRPr lang="en-US">
              <a:ea typeface="ＭＳ Ｐゴシック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9F4B6-C2C2-DA62-0F92-5068B6458DE2}"/>
              </a:ext>
            </a:extLst>
          </p:cNvPr>
          <p:cNvSpPr txBox="1"/>
          <p:nvPr/>
        </p:nvSpPr>
        <p:spPr>
          <a:xfrm>
            <a:off x="6672147" y="385133"/>
            <a:ext cx="4572000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fontAlgn="base">
              <a:spcAft>
                <a:spcPct val="0"/>
              </a:spcAft>
              <a:buFont typeface="Lucida Grande" charset="0"/>
              <a:buNone/>
            </a:pPr>
            <a:r>
              <a:rPr lang="en-US" sz="1100">
                <a:latin typeface="Tw Cen MT"/>
                <a:ea typeface="ＭＳ Ｐゴシック"/>
              </a:rPr>
              <a:t>Presenter: HTIA0294</a:t>
            </a:r>
            <a:r>
              <a:rPr lang="en-US" sz="1100" b="0" i="0" u="none" strike="noStrike" noProof="0">
                <a:latin typeface="Tw Cen MT"/>
                <a:ea typeface="ＭＳ Ｐゴシック"/>
              </a:rPr>
              <a:t> - </a:t>
            </a:r>
            <a:r>
              <a:rPr lang="en-US" sz="1100" b="0" i="0" u="none" strike="noStrike" noProof="0" err="1">
                <a:latin typeface="Tw Cen MT"/>
                <a:ea typeface="ＭＳ Ｐゴシック"/>
              </a:rPr>
              <a:t>Hanwen</a:t>
            </a:r>
            <a:r>
              <a:rPr lang="en-US" sz="1100" b="0" i="0" u="none" strike="noStrike" noProof="0">
                <a:latin typeface="Tw Cen MT"/>
                <a:ea typeface="ＭＳ Ｐゴシック"/>
              </a:rPr>
              <a:t> </a:t>
            </a:r>
            <a:endParaRPr lang="en-US" sz="1100">
              <a:latin typeface="Tw Cen MT" charset="0"/>
              <a:ea typeface="ＭＳ Ｐゴシック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EF92D-FD7B-1008-AC36-ABDE25862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5">
            <a:extLst>
              <a:ext uri="{FF2B5EF4-FFF2-40B4-BE49-F238E27FC236}">
                <a16:creationId xmlns:a16="http://schemas.microsoft.com/office/drawing/2014/main" id="{1D54A548-44B0-48A9-B910-45033E550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Related Work</a:t>
            </a:r>
            <a:endParaRPr lang="en-US">
              <a:latin typeface="Tw Cen MT" charset="0"/>
            </a:endParaRPr>
          </a:p>
        </p:txBody>
      </p:sp>
      <p:pic>
        <p:nvPicPr>
          <p:cNvPr id="2" name="Content Placeholder 1" descr="A diagram of a literature review&#10;&#10;AI-generated content may be incorrect.">
            <a:extLst>
              <a:ext uri="{FF2B5EF4-FFF2-40B4-BE49-F238E27FC236}">
                <a16:creationId xmlns:a16="http://schemas.microsoft.com/office/drawing/2014/main" id="{B4851EA9-DEBD-3EE5-B313-201CF94AEA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82358" y="685822"/>
            <a:ext cx="5981695" cy="408441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6B62EC-0211-E274-C8C3-F60BE7E00F12}"/>
              </a:ext>
            </a:extLst>
          </p:cNvPr>
          <p:cNvSpPr txBox="1"/>
          <p:nvPr/>
        </p:nvSpPr>
        <p:spPr>
          <a:xfrm>
            <a:off x="6672147" y="385133"/>
            <a:ext cx="4572000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>
              <a:spcAft>
                <a:spcPct val="0"/>
              </a:spcAft>
              <a:buFont typeface="Lucida Grande" charset="0"/>
              <a:buNone/>
            </a:pPr>
            <a:r>
              <a:rPr lang="en-US" sz="1100">
                <a:latin typeface="Tw Cen MT"/>
                <a:ea typeface="ＭＳ Ｐゴシック"/>
              </a:rPr>
              <a:t>Presenter: MBIN0316</a:t>
            </a:r>
            <a:r>
              <a:rPr lang="en-US" sz="1100" b="0" i="0" u="none" strike="noStrike" noProof="0">
                <a:latin typeface="Tw Cen MT"/>
                <a:ea typeface="ＭＳ Ｐゴシック"/>
              </a:rPr>
              <a:t> – Akmal </a:t>
            </a:r>
            <a:endParaRPr lang="en-US" sz="1100">
              <a:latin typeface="Tw Cen MT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36448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3B073-BB15-32A1-AE6D-E521234EC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5">
            <a:extLst>
              <a:ext uri="{FF2B5EF4-FFF2-40B4-BE49-F238E27FC236}">
                <a16:creationId xmlns:a16="http://schemas.microsoft.com/office/drawing/2014/main" id="{3D9DE226-AFE2-8675-DB6E-75D86D99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3 Development phases</a:t>
            </a:r>
            <a:endParaRPr lang="en-US">
              <a:latin typeface="Tw Cen MT" charset="0"/>
            </a:endParaRP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4EB84778-2F1D-E8DE-4EEA-1DB1A91A7F5F}"/>
              </a:ext>
            </a:extLst>
          </p:cNvPr>
          <p:cNvSpPr/>
          <p:nvPr/>
        </p:nvSpPr>
        <p:spPr>
          <a:xfrm>
            <a:off x="198252" y="1078760"/>
            <a:ext cx="3695103" cy="749675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Phase 1 - </a:t>
            </a:r>
            <a:r>
              <a:rPr lang="en-US">
                <a:ea typeface="+mn-lt"/>
                <a:cs typeface="+mn-lt"/>
              </a:rPr>
              <a:t>Singular Dataset, Singular Modality, Singular Class</a:t>
            </a:r>
            <a:endParaRPr lang="en-US" b="1"/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BD40E494-EAE5-525F-5F62-F607EDEE0605}"/>
              </a:ext>
            </a:extLst>
          </p:cNvPr>
          <p:cNvSpPr/>
          <p:nvPr/>
        </p:nvSpPr>
        <p:spPr>
          <a:xfrm>
            <a:off x="256230" y="2337717"/>
            <a:ext cx="3695103" cy="749675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ea typeface="+mn-lt"/>
                <a:cs typeface="+mn-lt"/>
              </a:rPr>
              <a:t>Phase 2 -</a:t>
            </a:r>
            <a:r>
              <a:rPr lang="en-US">
                <a:ea typeface="+mn-lt"/>
                <a:cs typeface="+mn-lt"/>
              </a:rPr>
              <a:t> Single Datasets, Singular Modality, Multiple Classes</a:t>
            </a:r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EC47EA14-95CC-6F04-24CE-9D241AE8A46B}"/>
              </a:ext>
            </a:extLst>
          </p:cNvPr>
          <p:cNvSpPr/>
          <p:nvPr/>
        </p:nvSpPr>
        <p:spPr>
          <a:xfrm>
            <a:off x="256229" y="3546976"/>
            <a:ext cx="3695103" cy="749675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ea typeface="+mn-lt"/>
                <a:cs typeface="+mn-lt"/>
              </a:rPr>
              <a:t>Phase 3 -</a:t>
            </a:r>
            <a:r>
              <a:rPr lang="en-US">
                <a:ea typeface="+mn-lt"/>
                <a:cs typeface="+mn-lt"/>
              </a:rPr>
              <a:t> Multiple Datasets, Multiple Modalities, Multiple Classes</a:t>
            </a:r>
            <a:endParaRPr lang="en-US"/>
          </a:p>
        </p:txBody>
      </p:sp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DFD092D7-ECB4-0E43-5FD1-5DB5F60A8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326" y="1395548"/>
            <a:ext cx="4927296" cy="22049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3CA1E0-0C6A-B9EB-636E-F4CFCEA0BB8F}"/>
              </a:ext>
            </a:extLst>
          </p:cNvPr>
          <p:cNvSpPr txBox="1"/>
          <p:nvPr/>
        </p:nvSpPr>
        <p:spPr>
          <a:xfrm>
            <a:off x="6858436" y="385133"/>
            <a:ext cx="2152186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>
              <a:spcAft>
                <a:spcPct val="0"/>
              </a:spcAft>
              <a:buFont typeface="Lucida Grande" charset="0"/>
              <a:buNone/>
            </a:pPr>
            <a:r>
              <a:rPr lang="en-US" sz="1100">
                <a:latin typeface="Tw Cen MT"/>
                <a:ea typeface="ＭＳ Ｐゴシック"/>
              </a:rPr>
              <a:t>Presenter: MBIN0316</a:t>
            </a:r>
            <a:r>
              <a:rPr lang="en-US" sz="1100" b="0" i="0" u="none" strike="noStrike" noProof="0">
                <a:latin typeface="Tw Cen MT"/>
                <a:ea typeface="ＭＳ Ｐゴシック"/>
              </a:rPr>
              <a:t> – Akmal </a:t>
            </a:r>
            <a:endParaRPr lang="en-US" sz="1100">
              <a:latin typeface="Tw Cen MT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90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9D8E7-DD25-33A3-22F7-8ED68EB96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5">
            <a:extLst>
              <a:ext uri="{FF2B5EF4-FFF2-40B4-BE49-F238E27FC236}">
                <a16:creationId xmlns:a16="http://schemas.microsoft.com/office/drawing/2014/main" id="{B1062790-F8F2-6281-2AB4-0619CBF2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w Cen MT" charset="0"/>
                <a:ea typeface="ＭＳ Ｐゴシック"/>
              </a:rPr>
              <a:t>General Model Frameworks</a:t>
            </a:r>
            <a:endParaRPr lang="en-US">
              <a:latin typeface="Tw Cen M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637188-93FA-7BD0-6309-62E521C0AEDE}"/>
              </a:ext>
            </a:extLst>
          </p:cNvPr>
          <p:cNvSpPr txBox="1"/>
          <p:nvPr/>
        </p:nvSpPr>
        <p:spPr>
          <a:xfrm>
            <a:off x="6616390" y="385133"/>
            <a:ext cx="2394232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>
              <a:spcAft>
                <a:spcPct val="0"/>
              </a:spcAft>
              <a:buFont typeface="Lucida Grande" charset="0"/>
              <a:buNone/>
            </a:pPr>
            <a:r>
              <a:rPr lang="en-US" sz="1100">
                <a:latin typeface="Tw Cen MT"/>
                <a:ea typeface="ＭＳ Ｐゴシック"/>
              </a:rPr>
              <a:t>Presenter: NGFU0299</a:t>
            </a:r>
            <a:r>
              <a:rPr lang="en-US" sz="1100" b="0" i="0" u="none" strike="noStrike" noProof="0">
                <a:latin typeface="Tw Cen MT"/>
                <a:ea typeface="ＭＳ Ｐゴシック"/>
              </a:rPr>
              <a:t> </a:t>
            </a:r>
            <a:r>
              <a:rPr lang="en-US" sz="1100">
                <a:latin typeface="Tw Cen MT"/>
                <a:ea typeface="ＭＳ Ｐゴシック"/>
              </a:rPr>
              <a:t>– Ngai Chun </a:t>
            </a:r>
            <a:endParaRPr lang="en-US" sz="1100">
              <a:latin typeface="Tw Cen MT" charset="0"/>
              <a:ea typeface="ＭＳ Ｐゴシック"/>
            </a:endParaRPr>
          </a:p>
        </p:txBody>
      </p:sp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CA22DA8E-E5C5-4955-BE45-E71E666A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42" y="944346"/>
            <a:ext cx="4845774" cy="357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7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7BD49-1B27-B249-A58B-DBDC2E088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5">
            <a:extLst>
              <a:ext uri="{FF2B5EF4-FFF2-40B4-BE49-F238E27FC236}">
                <a16:creationId xmlns:a16="http://schemas.microsoft.com/office/drawing/2014/main" id="{02AB705E-2DB9-8C8A-2E08-83B65B1E9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Phase 1 </a:t>
            </a:r>
            <a:endParaRPr lang="en-US">
              <a:latin typeface="Tw Cen MT" charset="0"/>
            </a:endParaRP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6C259F5-87FB-6350-AF7D-BC13A29E2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901" y="785221"/>
            <a:ext cx="4252912" cy="3394472"/>
          </a:xfrm>
        </p:spPr>
        <p:txBody>
          <a:bodyPr/>
          <a:lstStyle/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ea typeface="ＭＳ Ｐゴシック"/>
              </a:rPr>
              <a:t>Dataset: LC25000 (colon section)</a:t>
            </a:r>
            <a:endParaRPr lang="en-US" sz="2000"/>
          </a:p>
          <a:p>
            <a:pPr>
              <a:buFont typeface="Calibri" charset="0"/>
              <a:buChar char="-"/>
            </a:pPr>
            <a:r>
              <a:rPr lang="en-US" sz="2000">
                <a:solidFill>
                  <a:srgbClr val="000000"/>
                </a:solidFill>
                <a:ea typeface="ＭＳ Ｐゴシック"/>
              </a:rPr>
              <a:t>whole slide images</a:t>
            </a:r>
            <a:endParaRPr lang="en-US" sz="2000">
              <a:solidFill>
                <a:srgbClr val="000000"/>
              </a:solidFill>
              <a:latin typeface="Tw Cen MT" charset="0"/>
            </a:endParaRPr>
          </a:p>
          <a:p>
            <a:pPr lvl="1">
              <a:buFont typeface="Courier New" charset="0"/>
              <a:buChar char="o"/>
            </a:pPr>
            <a:r>
              <a:rPr lang="en-US" sz="2000">
                <a:solidFill>
                  <a:srgbClr val="000000"/>
                </a:solidFill>
                <a:ea typeface="ＭＳ Ｐゴシック"/>
              </a:rPr>
              <a:t>Colon benign tissue (</a:t>
            </a:r>
            <a:r>
              <a:rPr lang="en-US" sz="2000" err="1">
                <a:solidFill>
                  <a:srgbClr val="000000"/>
                </a:solidFill>
                <a:ea typeface="ＭＳ Ｐゴシック"/>
              </a:rPr>
              <a:t>colon_n</a:t>
            </a:r>
            <a:r>
              <a:rPr lang="en-US" sz="2000">
                <a:solidFill>
                  <a:srgbClr val="000000"/>
                </a:solidFill>
                <a:ea typeface="ＭＳ Ｐゴシック"/>
              </a:rPr>
              <a:t>)</a:t>
            </a:r>
            <a:endParaRPr lang="en-US" sz="2000">
              <a:solidFill>
                <a:srgbClr val="000000"/>
              </a:solidFill>
              <a:latin typeface="Tw Cen MT" charset="0"/>
            </a:endParaRPr>
          </a:p>
          <a:p>
            <a:pPr lvl="1">
              <a:buFont typeface="Courier New" charset="0"/>
              <a:buChar char="o"/>
            </a:pPr>
            <a:r>
              <a:rPr lang="en-US" sz="2000">
                <a:solidFill>
                  <a:srgbClr val="000000"/>
                </a:solidFill>
                <a:latin typeface="TW Cen MT"/>
                <a:ea typeface="ＭＳ Ｐゴシック"/>
              </a:rPr>
              <a:t>Colon adenocarcinoma (</a:t>
            </a:r>
            <a:r>
              <a:rPr lang="en-US" sz="2000" err="1">
                <a:solidFill>
                  <a:srgbClr val="000000"/>
                </a:solidFill>
                <a:latin typeface="TW Cen MT"/>
                <a:ea typeface="ＭＳ Ｐゴシック"/>
              </a:rPr>
              <a:t>colon_aca</a:t>
            </a:r>
            <a:r>
              <a:rPr lang="en-US" sz="2000">
                <a:solidFill>
                  <a:srgbClr val="000000"/>
                </a:solidFill>
                <a:latin typeface="TW Cen MT"/>
                <a:ea typeface="ＭＳ Ｐゴシック"/>
              </a:rPr>
              <a:t>)</a:t>
            </a:r>
            <a:endParaRPr lang="en-US" sz="2000">
              <a:solidFill>
                <a:srgbClr val="000000"/>
              </a:solidFill>
              <a:latin typeface="Tw Cen MT" charset="0"/>
            </a:endParaRPr>
          </a:p>
          <a:p>
            <a:pPr>
              <a:buFont typeface="Calibri" charset="0"/>
              <a:buChar char="-"/>
            </a:pPr>
            <a:r>
              <a:rPr lang="en-US" sz="2000">
                <a:solidFill>
                  <a:srgbClr val="000000"/>
                </a:solidFill>
                <a:ea typeface="ＭＳ Ｐゴシック"/>
              </a:rPr>
              <a:t>Partition to 3 clients</a:t>
            </a:r>
          </a:p>
          <a:p>
            <a:pPr>
              <a:buFont typeface="Calibri,Sans-Serif" charset="0"/>
              <a:buChar char="-"/>
            </a:pPr>
            <a:r>
              <a:rPr lang="en-US" sz="2000">
                <a:solidFill>
                  <a:srgbClr val="000000"/>
                </a:solidFill>
                <a:latin typeface="TW Cen MT"/>
                <a:ea typeface="ＭＳ Ｐゴシック"/>
              </a:rPr>
              <a:t>Model:</a:t>
            </a:r>
          </a:p>
          <a:p>
            <a:pPr lvl="1">
              <a:buFont typeface="Courier New,monospace" charset="0"/>
              <a:buChar char="o"/>
            </a:pPr>
            <a:r>
              <a:rPr lang="en-US" sz="2000">
                <a:solidFill>
                  <a:srgbClr val="000000"/>
                </a:solidFill>
                <a:latin typeface="TW Cen MT"/>
                <a:ea typeface="ＭＳ Ｐゴシック"/>
              </a:rPr>
              <a:t>CNN (80 rounds)</a:t>
            </a:r>
          </a:p>
          <a:p>
            <a:pPr lvl="1">
              <a:buFont typeface="Courier New,monospace" charset="0"/>
              <a:buChar char="o"/>
            </a:pPr>
            <a:r>
              <a:rPr lang="en-US" sz="2000">
                <a:solidFill>
                  <a:srgbClr val="000000"/>
                </a:solidFill>
                <a:latin typeface="TW Cen MT"/>
                <a:ea typeface="ＭＳ Ｐゴシック"/>
              </a:rPr>
              <a:t>VGG11 (5 rounds)</a:t>
            </a:r>
            <a:endParaRPr lang="en-US"/>
          </a:p>
          <a:p>
            <a:pPr>
              <a:buFont typeface="Calibri" charset="0"/>
              <a:buChar char="-"/>
            </a:pPr>
            <a:r>
              <a:rPr lang="en-US" sz="2000">
                <a:solidFill>
                  <a:srgbClr val="000000"/>
                </a:solidFill>
                <a:ea typeface="ＭＳ Ｐゴシック"/>
              </a:rPr>
              <a:t>Averaging method: </a:t>
            </a:r>
            <a:r>
              <a:rPr lang="en-US" sz="2000" err="1">
                <a:solidFill>
                  <a:srgbClr val="000000"/>
                </a:solidFill>
                <a:ea typeface="ＭＳ Ｐゴシック"/>
              </a:rPr>
              <a:t>FedAvg</a:t>
            </a:r>
            <a:endParaRPr lang="en-US" sz="2000">
              <a:solidFill>
                <a:srgbClr val="000000"/>
              </a:solidFill>
              <a:ea typeface="ＭＳ Ｐゴシック"/>
            </a:endParaRPr>
          </a:p>
          <a:p>
            <a:pPr>
              <a:buFont typeface="Calibri" charset="0"/>
              <a:buChar char="-"/>
            </a:pPr>
            <a:endParaRPr lang="en-US" sz="2000">
              <a:solidFill>
                <a:srgbClr val="000000"/>
              </a:solidFill>
              <a:ea typeface="ＭＳ Ｐゴシック"/>
            </a:endParaRPr>
          </a:p>
          <a:p>
            <a:pPr>
              <a:buFont typeface="Calibri" charset="0"/>
              <a:buChar char="-"/>
            </a:pPr>
            <a:endParaRPr lang="en-US" sz="2000">
              <a:solidFill>
                <a:srgbClr val="000000"/>
              </a:solidFill>
              <a:ea typeface="ＭＳ Ｐゴシック"/>
            </a:endParaRPr>
          </a:p>
          <a:p>
            <a:pPr lvl="1">
              <a:buFont typeface="Courier New" charset="0"/>
              <a:buChar char="o"/>
            </a:pPr>
            <a:endParaRPr lang="en-US" sz="2000">
              <a:solidFill>
                <a:srgbClr val="000000"/>
              </a:solidFill>
              <a:ea typeface="ＭＳ Ｐゴシック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101BB7-3A76-6C64-02B3-1F504496B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612" y="2740136"/>
            <a:ext cx="3290519" cy="1995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68172E-567E-0E6B-F756-C97D95B54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628" y="489856"/>
            <a:ext cx="3057767" cy="1852274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DE6EF3-C2F5-0F31-1D36-265BEC4B7D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9723" y="2480412"/>
            <a:ext cx="4038600" cy="403202"/>
          </a:xfrm>
        </p:spPr>
        <p:txBody>
          <a:bodyPr/>
          <a:lstStyle/>
          <a:p>
            <a:r>
              <a:rPr lang="en-US">
                <a:ea typeface="ＭＳ Ｐゴシック"/>
              </a:rPr>
              <a:t>Non-IID partition:</a:t>
            </a:r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194BAE3-ABBA-256D-8F34-546A1182BA04}"/>
              </a:ext>
            </a:extLst>
          </p:cNvPr>
          <p:cNvSpPr txBox="1">
            <a:spLocks/>
          </p:cNvSpPr>
          <p:nvPr/>
        </p:nvSpPr>
        <p:spPr bwMode="auto">
          <a:xfrm>
            <a:off x="4303940" y="214142"/>
            <a:ext cx="4038600" cy="403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72000" rIns="72000" bIns="45720" numCol="1" anchor="t" anchorCtr="0" compatLnSpc="1">
            <a:prstTxWarp prst="textNoShape">
              <a:avLst/>
            </a:prstTxWarp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1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ＭＳ Ｐゴシック"/>
              </a:rPr>
              <a:t>IID partition: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A64C2-2BF6-76E9-F66F-56009E02A324}"/>
              </a:ext>
            </a:extLst>
          </p:cNvPr>
          <p:cNvSpPr txBox="1"/>
          <p:nvPr/>
        </p:nvSpPr>
        <p:spPr>
          <a:xfrm>
            <a:off x="6622971" y="207064"/>
            <a:ext cx="2266202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Font typeface="Lucida Grande" charset="0"/>
            </a:pPr>
            <a:r>
              <a:rPr lang="en-US" sz="1100">
                <a:latin typeface="Tw Cen MT"/>
                <a:ea typeface="ＭＳ Ｐゴシック"/>
              </a:rPr>
              <a:t>Presenter: NGFU0299</a:t>
            </a:r>
            <a:r>
              <a:rPr lang="en-US" sz="1100" b="0" i="0" u="none" strike="noStrike" noProof="0">
                <a:latin typeface="Tw Cen MT"/>
                <a:ea typeface="ＭＳ Ｐゴシック"/>
              </a:rPr>
              <a:t> </a:t>
            </a:r>
            <a:r>
              <a:rPr lang="en-US" sz="1100">
                <a:latin typeface="Tw Cen MT"/>
                <a:ea typeface="ＭＳ Ｐゴシック"/>
              </a:rPr>
              <a:t>– Ngai Chun </a:t>
            </a:r>
            <a:endParaRPr lang="en-US" sz="1100">
              <a:latin typeface="Tw Cen MT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085297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D8CE0-2FD5-B457-1E3C-E742CEC05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5">
            <a:extLst>
              <a:ext uri="{FF2B5EF4-FFF2-40B4-BE49-F238E27FC236}">
                <a16:creationId xmlns:a16="http://schemas.microsoft.com/office/drawing/2014/main" id="{2893A02C-46E3-B23A-A084-87BE5B46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Phase 2  </a:t>
            </a:r>
            <a:endParaRPr lang="en-US">
              <a:latin typeface="Tw Cen MT" charset="0"/>
            </a:endParaRPr>
          </a:p>
        </p:txBody>
      </p:sp>
      <p:pic>
        <p:nvPicPr>
          <p:cNvPr id="7" name="Picture 6" descr="A close-up of a blue and pink blot&#10;&#10;AI-generated content may be incorrect.">
            <a:extLst>
              <a:ext uri="{FF2B5EF4-FFF2-40B4-BE49-F238E27FC236}">
                <a16:creationId xmlns:a16="http://schemas.microsoft.com/office/drawing/2014/main" id="{C198E4B7-D702-01BA-2F62-DAFDBF9E5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17" y="1101896"/>
            <a:ext cx="515620" cy="712690"/>
          </a:xfrm>
          <a:prstGeom prst="rect">
            <a:avLst/>
          </a:prstGeom>
        </p:spPr>
      </p:pic>
      <p:pic>
        <p:nvPicPr>
          <p:cNvPr id="8" name="Picture 7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CA593FCC-5AAA-0ED2-3C8D-0EE6339AF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950" y="1097598"/>
            <a:ext cx="519915" cy="719076"/>
          </a:xfrm>
          <a:prstGeom prst="rect">
            <a:avLst/>
          </a:prstGeom>
        </p:spPr>
      </p:pic>
      <p:pic>
        <p:nvPicPr>
          <p:cNvPr id="9" name="Picture 8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CAE0AEF9-F6C8-1238-4555-4A66DAFC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24" y="1810806"/>
            <a:ext cx="515030" cy="696546"/>
          </a:xfrm>
          <a:prstGeom prst="rect">
            <a:avLst/>
          </a:prstGeom>
        </p:spPr>
      </p:pic>
      <p:pic>
        <p:nvPicPr>
          <p:cNvPr id="10" name="Picture 9" descr="A close-up of a blue and white cell&#10;&#10;AI-generated content may be incorrect.">
            <a:extLst>
              <a:ext uri="{FF2B5EF4-FFF2-40B4-BE49-F238E27FC236}">
                <a16:creationId xmlns:a16="http://schemas.microsoft.com/office/drawing/2014/main" id="{831FF31A-C342-14FF-5C92-78DD8B5F6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204" y="1810347"/>
            <a:ext cx="528509" cy="697592"/>
          </a:xfrm>
          <a:prstGeom prst="rect">
            <a:avLst/>
          </a:prstGeom>
        </p:spPr>
      </p:pic>
      <p:pic>
        <p:nvPicPr>
          <p:cNvPr id="13" name="Picture 1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45C550ED-3C98-3F7C-4BA6-C743299CE34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59" t="1877" b="165"/>
          <a:stretch>
            <a:fillRect/>
          </a:stretch>
        </p:blipFill>
        <p:spPr>
          <a:xfrm>
            <a:off x="1578619" y="1081050"/>
            <a:ext cx="3505646" cy="1474756"/>
          </a:xfrm>
          <a:prstGeom prst="rect">
            <a:avLst/>
          </a:prstGeom>
        </p:spPr>
      </p:pic>
      <p:sp>
        <p:nvSpPr>
          <p:cNvPr id="15" name="Title 5">
            <a:extLst>
              <a:ext uri="{FF2B5EF4-FFF2-40B4-BE49-F238E27FC236}">
                <a16:creationId xmlns:a16="http://schemas.microsoft.com/office/drawing/2014/main" id="{EFC5BFB3-CDBE-229F-2102-126E6148324C}"/>
              </a:ext>
            </a:extLst>
          </p:cNvPr>
          <p:cNvSpPr txBox="1">
            <a:spLocks/>
          </p:cNvSpPr>
          <p:nvPr/>
        </p:nvSpPr>
        <p:spPr bwMode="auto">
          <a:xfrm>
            <a:off x="422458" y="806328"/>
            <a:ext cx="2490177" cy="13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Tw Cen MT"/>
                <a:ea typeface="ＭＳ Ｐゴシック" charset="0"/>
                <a:cs typeface="Tw Cen MT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E64626"/>
                </a:solidFill>
                <a:ea typeface="ＭＳ Ｐゴシック"/>
              </a:rPr>
              <a:t>Cervical Cancer Dataset</a:t>
            </a:r>
            <a:endParaRPr lang="en-US" sz="1800">
              <a:solidFill>
                <a:srgbClr val="E64626"/>
              </a:solidFill>
            </a:endParaRP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E6F93601-3908-55B3-A477-18DDFE4C8980}"/>
              </a:ext>
            </a:extLst>
          </p:cNvPr>
          <p:cNvSpPr txBox="1">
            <a:spLocks/>
          </p:cNvSpPr>
          <p:nvPr/>
        </p:nvSpPr>
        <p:spPr bwMode="auto">
          <a:xfrm>
            <a:off x="419985" y="2663701"/>
            <a:ext cx="2490177" cy="13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Tw Cen MT"/>
                <a:ea typeface="ＭＳ Ｐゴシック" charset="0"/>
                <a:cs typeface="Tw Cen MT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E64626"/>
                </a:solidFill>
                <a:ea typeface="ＭＳ Ｐゴシック"/>
              </a:rPr>
              <a:t>EDA</a:t>
            </a:r>
            <a:endParaRPr lang="en-US"/>
          </a:p>
        </p:txBody>
      </p:sp>
      <p:pic>
        <p:nvPicPr>
          <p:cNvPr id="17" name="Picture 1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A5BFDE62-8937-6B1B-7F48-C722F9A34C9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05" r="1288" b="1299"/>
          <a:stretch>
            <a:fillRect/>
          </a:stretch>
        </p:blipFill>
        <p:spPr>
          <a:xfrm>
            <a:off x="534071" y="2889708"/>
            <a:ext cx="4523216" cy="1860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5F8460-9F27-4A91-64B9-9E585393742A}"/>
              </a:ext>
            </a:extLst>
          </p:cNvPr>
          <p:cNvSpPr txBox="1"/>
          <p:nvPr/>
        </p:nvSpPr>
        <p:spPr>
          <a:xfrm>
            <a:off x="6622971" y="207064"/>
            <a:ext cx="2266202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Font typeface="Lucida Grande" charset="0"/>
            </a:pPr>
            <a:r>
              <a:rPr lang="en-US" sz="1100">
                <a:latin typeface="Tw Cen MT"/>
                <a:ea typeface="ＭＳ Ｐゴシック"/>
              </a:rPr>
              <a:t>Presenter: EARO0293 – Eshan Arora</a:t>
            </a:r>
            <a:endParaRPr lang="en-US" sz="1100">
              <a:latin typeface="Tw Cen MT" charset="0"/>
              <a:ea typeface="ＭＳ Ｐゴシック"/>
            </a:endParaRPr>
          </a:p>
        </p:txBody>
      </p:sp>
      <p:pic>
        <p:nvPicPr>
          <p:cNvPr id="6" name="Picture 5" descr="A diagram of a model&#10;&#10;AI-generated content may be incorrect.">
            <a:extLst>
              <a:ext uri="{FF2B5EF4-FFF2-40B4-BE49-F238E27FC236}">
                <a16:creationId xmlns:a16="http://schemas.microsoft.com/office/drawing/2014/main" id="{FCBDA380-A113-AE4D-EA0C-4E9AD0269A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5793" y="1100029"/>
            <a:ext cx="3875281" cy="333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33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F87A2-8A9B-6413-209D-2069BE296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5">
            <a:extLst>
              <a:ext uri="{FF2B5EF4-FFF2-40B4-BE49-F238E27FC236}">
                <a16:creationId xmlns:a16="http://schemas.microsoft.com/office/drawing/2014/main" id="{64E7E07C-0CAD-4AB2-69C4-C099696C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Phase 3  </a:t>
            </a:r>
            <a:endParaRPr lang="en-US">
              <a:latin typeface="Tw Cen MT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8590A1-D47C-12AB-F44C-85EC9E1F1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87" y="1353126"/>
            <a:ext cx="676814" cy="6768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B673D0-7D79-ABC2-87B2-1DB34209E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287" y="1337590"/>
            <a:ext cx="782105" cy="6803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01F8A50-A684-5A64-5253-88258523B906}"/>
              </a:ext>
            </a:extLst>
          </p:cNvPr>
          <p:cNvSpPr txBox="1"/>
          <p:nvPr/>
        </p:nvSpPr>
        <p:spPr>
          <a:xfrm>
            <a:off x="1761401" y="1337590"/>
            <a:ext cx="162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0" i="0" u="none" strike="noStrike">
                <a:solidFill>
                  <a:srgbClr val="3C4043"/>
                </a:solidFill>
                <a:effectLst/>
                <a:latin typeface="Inter"/>
              </a:rPr>
              <a:t>Adenocarcinoma (5000)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0" i="0" u="none" strike="noStrike">
                <a:solidFill>
                  <a:srgbClr val="3C4043"/>
                </a:solidFill>
                <a:effectLst/>
                <a:latin typeface="Inter"/>
              </a:rPr>
              <a:t>Squamous cell carcinoma (5000)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3C4043"/>
                </a:solidFill>
                <a:latin typeface="Inter"/>
              </a:rPr>
              <a:t>Normal (5000)</a:t>
            </a:r>
            <a:endParaRPr lang="en-CL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9AC59B-6462-7760-3B4E-74EB5B96AFF5}"/>
              </a:ext>
            </a:extLst>
          </p:cNvPr>
          <p:cNvSpPr txBox="1"/>
          <p:nvPr/>
        </p:nvSpPr>
        <p:spPr>
          <a:xfrm>
            <a:off x="4164392" y="1368282"/>
            <a:ext cx="1003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3C4043"/>
                </a:solidFill>
                <a:latin typeface="Inter"/>
              </a:rPr>
              <a:t>Cancer (1583)</a:t>
            </a:r>
            <a:endParaRPr lang="en-US" sz="1000" b="0" i="0" u="none" strike="noStrike">
              <a:solidFill>
                <a:srgbClr val="3C4043"/>
              </a:solidFill>
              <a:effectLst/>
              <a:latin typeface="Inter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3C4043"/>
                </a:solidFill>
                <a:latin typeface="Inter"/>
              </a:rPr>
              <a:t>Normal (4273)</a:t>
            </a:r>
            <a:endParaRPr lang="en-CL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947A88-F993-561D-3491-9D9BD6A4FA02}"/>
              </a:ext>
            </a:extLst>
          </p:cNvPr>
          <p:cNvSpPr txBox="1"/>
          <p:nvPr/>
        </p:nvSpPr>
        <p:spPr>
          <a:xfrm>
            <a:off x="1156964" y="2060609"/>
            <a:ext cx="532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C4043"/>
                </a:solidFill>
                <a:latin typeface="Inter"/>
              </a:rPr>
              <a:t>WSI</a:t>
            </a:r>
            <a:endParaRPr lang="en-CL" sz="12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05F30B-06F1-C44A-D216-72A2AE93A7FB}"/>
              </a:ext>
            </a:extLst>
          </p:cNvPr>
          <p:cNvSpPr txBox="1"/>
          <p:nvPr/>
        </p:nvSpPr>
        <p:spPr>
          <a:xfrm>
            <a:off x="3495059" y="2056037"/>
            <a:ext cx="556560" cy="281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C4043"/>
                </a:solidFill>
                <a:latin typeface="Inter"/>
              </a:rPr>
              <a:t>X-Ray</a:t>
            </a:r>
            <a:endParaRPr lang="en-CL" sz="12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B233B-9630-F3AD-4CEC-B8E03ADD0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05" y="2595549"/>
            <a:ext cx="2771725" cy="1842183"/>
          </a:xfrm>
          <a:prstGeom prst="rect">
            <a:avLst/>
          </a:prstGeom>
        </p:spPr>
      </p:pic>
      <p:grpSp>
        <p:nvGrpSpPr>
          <p:cNvPr id="18455" name="Group 18454">
            <a:extLst>
              <a:ext uri="{FF2B5EF4-FFF2-40B4-BE49-F238E27FC236}">
                <a16:creationId xmlns:a16="http://schemas.microsoft.com/office/drawing/2014/main" id="{E05EB75D-5155-7FF1-AC6E-16C1D25B4CDF}"/>
              </a:ext>
            </a:extLst>
          </p:cNvPr>
          <p:cNvGrpSpPr/>
          <p:nvPr/>
        </p:nvGrpSpPr>
        <p:grpSpPr>
          <a:xfrm>
            <a:off x="5735893" y="1533071"/>
            <a:ext cx="1992150" cy="1854337"/>
            <a:chOff x="5516104" y="2762028"/>
            <a:chExt cx="1992150" cy="185433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D1CF2A-9BFB-D173-8BFB-747A2CAE3BCC}"/>
                </a:ext>
              </a:extLst>
            </p:cNvPr>
            <p:cNvSpPr/>
            <p:nvPr/>
          </p:nvSpPr>
          <p:spPr>
            <a:xfrm rot="5400000" flipH="1">
              <a:off x="5842207" y="4021659"/>
              <a:ext cx="264566" cy="91677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/>
                <a:t>Preprocess 1</a:t>
              </a:r>
              <a:endParaRPr lang="en-CL" sz="12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6BDE80F-CEBB-FD9D-3A62-218182C88045}"/>
                </a:ext>
              </a:extLst>
            </p:cNvPr>
            <p:cNvSpPr/>
            <p:nvPr/>
          </p:nvSpPr>
          <p:spPr>
            <a:xfrm>
              <a:off x="6108140" y="3755131"/>
              <a:ext cx="801703" cy="264566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/>
                <a:t>Fusion</a:t>
              </a:r>
              <a:endParaRPr lang="en-CL" sz="150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8A0FBC-7BC6-D524-37C7-6BF7E8C65636}"/>
                </a:ext>
              </a:extLst>
            </p:cNvPr>
            <p:cNvSpPr/>
            <p:nvPr/>
          </p:nvSpPr>
          <p:spPr>
            <a:xfrm>
              <a:off x="6111029" y="3312345"/>
              <a:ext cx="801703" cy="264565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Shared</a:t>
              </a:r>
              <a:endParaRPr lang="en-CL" sz="1400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53BC1D23-8D34-B37B-3B33-171DD7DB4DF4}"/>
                </a:ext>
              </a:extLst>
            </p:cNvPr>
            <p:cNvCxnSpPr>
              <a:cxnSpLocks/>
              <a:stCxn id="7" idx="3"/>
              <a:endCxn id="9" idx="2"/>
            </p:cNvCxnSpPr>
            <p:nvPr/>
          </p:nvCxnSpPr>
          <p:spPr>
            <a:xfrm rot="5400000" flipH="1" flipV="1">
              <a:off x="6077709" y="3916479"/>
              <a:ext cx="328065" cy="53450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91C48844-716B-E621-0F19-90007DFA88FF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rot="5400000" flipH="1" flipV="1">
              <a:off x="6421326" y="3664577"/>
              <a:ext cx="178221" cy="28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49A83658-F11F-9082-2ACC-875667FA4EA0}"/>
                </a:ext>
              </a:extLst>
            </p:cNvPr>
            <p:cNvCxnSpPr>
              <a:cxnSpLocks/>
              <a:stCxn id="60" idx="3"/>
              <a:endCxn id="9" idx="2"/>
            </p:cNvCxnSpPr>
            <p:nvPr/>
          </p:nvCxnSpPr>
          <p:spPr>
            <a:xfrm rot="16200000" flipV="1">
              <a:off x="6613379" y="3915310"/>
              <a:ext cx="332102" cy="54087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F7B1F5C-436F-172B-E8B9-DEEA40631C2C}"/>
                </a:ext>
              </a:extLst>
            </p:cNvPr>
            <p:cNvSpPr/>
            <p:nvPr/>
          </p:nvSpPr>
          <p:spPr>
            <a:xfrm>
              <a:off x="5717220" y="2762028"/>
              <a:ext cx="715433" cy="28575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/>
                <a:t>Head 1</a:t>
              </a:r>
              <a:endParaRPr lang="en-CL" sz="130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BE25FA8-C4A0-1F3F-EA2A-4DF7E0F691EE}"/>
                </a:ext>
              </a:extLst>
            </p:cNvPr>
            <p:cNvSpPr/>
            <p:nvPr/>
          </p:nvSpPr>
          <p:spPr>
            <a:xfrm>
              <a:off x="6591482" y="2763321"/>
              <a:ext cx="715433" cy="28575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/>
                <a:t>Head 2</a:t>
              </a:r>
              <a:endParaRPr lang="en-CL" sz="1300"/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F91142E9-A378-8160-C3F1-3FFC1D6A8102}"/>
                </a:ext>
              </a:extLst>
            </p:cNvPr>
            <p:cNvCxnSpPr>
              <a:cxnSpLocks/>
              <a:stCxn id="11" idx="0"/>
              <a:endCxn id="37" idx="2"/>
            </p:cNvCxnSpPr>
            <p:nvPr/>
          </p:nvCxnSpPr>
          <p:spPr>
            <a:xfrm rot="16200000" flipV="1">
              <a:off x="6161127" y="2961591"/>
              <a:ext cx="264565" cy="43694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C1C8442-CD66-CC0D-CD69-683B3EA4F1D8}"/>
                </a:ext>
              </a:extLst>
            </p:cNvPr>
            <p:cNvCxnSpPr>
              <a:cxnSpLocks/>
              <a:stCxn id="11" idx="0"/>
              <a:endCxn id="39" idx="2"/>
            </p:cNvCxnSpPr>
            <p:nvPr/>
          </p:nvCxnSpPr>
          <p:spPr>
            <a:xfrm rot="5400000" flipH="1" flipV="1">
              <a:off x="6598904" y="2962050"/>
              <a:ext cx="263272" cy="43731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96CDB358-4996-DA0A-CE62-B002DE926596}"/>
                </a:ext>
              </a:extLst>
            </p:cNvPr>
            <p:cNvSpPr/>
            <p:nvPr/>
          </p:nvSpPr>
          <p:spPr>
            <a:xfrm rot="5400000" flipH="1">
              <a:off x="6917585" y="4025696"/>
              <a:ext cx="264566" cy="91677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/>
                <a:t>Preprocess 2</a:t>
              </a:r>
              <a:endParaRPr lang="en-CL" sz="12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9B91A56-BEB2-6F87-A63D-5240C89B03C7}"/>
              </a:ext>
            </a:extLst>
          </p:cNvPr>
          <p:cNvSpPr txBox="1"/>
          <p:nvPr/>
        </p:nvSpPr>
        <p:spPr>
          <a:xfrm>
            <a:off x="6474992" y="258091"/>
            <a:ext cx="2092712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Font typeface="Lucida Grande" charset="0"/>
            </a:pPr>
            <a:r>
              <a:rPr lang="en-US" sz="1100">
                <a:latin typeface="Tw Cen MT"/>
                <a:ea typeface="ＭＳ Ｐゴシック"/>
              </a:rPr>
              <a:t>Presenter: </a:t>
            </a:r>
            <a:r>
              <a:rPr lang="en-US" sz="1100">
                <a:latin typeface="Tw Cen MT"/>
                <a:ea typeface="ＭＳ Ｐゴシック"/>
                <a:cs typeface="Arial"/>
              </a:rPr>
              <a:t>VCOR0924</a:t>
            </a:r>
            <a:r>
              <a:rPr lang="en-US" sz="1100">
                <a:latin typeface="Tw Cen MT"/>
                <a:ea typeface="ＭＳ Ｐゴシック"/>
              </a:rPr>
              <a:t> </a:t>
            </a:r>
            <a:r>
              <a:rPr lang="en-US" sz="1100" b="0" i="0" u="none" strike="noStrike" noProof="0">
                <a:latin typeface="Tw Cen MT"/>
                <a:ea typeface="ＭＳ Ｐゴシック"/>
              </a:rPr>
              <a:t>- </a:t>
            </a:r>
            <a:r>
              <a:rPr lang="en-US" sz="1100">
                <a:latin typeface="Tw Cen MT"/>
                <a:ea typeface="ＭＳ Ｐゴシック"/>
              </a:rPr>
              <a:t>David</a:t>
            </a:r>
            <a:endParaRPr lang="en-US" sz="1100" b="0" i="0" u="none" strike="noStrike" noProof="0">
              <a:latin typeface="Tw Cen MT"/>
              <a:ea typeface="ＭＳ Ｐゴシック"/>
            </a:endParaRPr>
          </a:p>
          <a:p>
            <a:pPr>
              <a:buFont typeface="Lucida Grande" charset="0"/>
            </a:pPr>
            <a:endParaRPr lang="en-US" sz="1100">
              <a:latin typeface="Tw Cen MT" charset="0"/>
              <a:ea typeface="ＭＳ Ｐゴシック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C9F54A-AB74-CA62-5C73-688DE0171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604" y="3490014"/>
            <a:ext cx="782105" cy="680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81A83D-1342-408F-A3EF-95B02F95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872" y="3485771"/>
            <a:ext cx="676814" cy="6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43183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widescreen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B2EB29ACCC274B8B9076A589B6AC6F" ma:contentTypeVersion="7" ma:contentTypeDescription="Create a new document." ma:contentTypeScope="" ma:versionID="6c116c4898b36f0f93333edb8eab5d87">
  <xsd:schema xmlns:xsd="http://www.w3.org/2001/XMLSchema" xmlns:xs="http://www.w3.org/2001/XMLSchema" xmlns:p="http://schemas.microsoft.com/office/2006/metadata/properties" xmlns:ns2="e32fc2df-162a-4af0-80c6-dae09553a27d" targetNamespace="http://schemas.microsoft.com/office/2006/metadata/properties" ma:root="true" ma:fieldsID="cf75a7d8d522ae45e87d76c08b9629a4" ns2:_="">
    <xsd:import namespace="e32fc2df-162a-4af0-80c6-dae09553a2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2fc2df-162a-4af0-80c6-dae09553a2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6A131E-9CE2-4C6E-B692-15254203FB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EE9FA8-2845-462F-91A0-992794DE5D7C}">
  <ds:schemaRefs>
    <ds:schemaRef ds:uri="e32fc2df-162a-4af0-80c6-dae09553a27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8A61D33-2A88-4AA5-9447-DF1A63EE7181}">
  <ds:schemaRefs>
    <ds:schemaRef ds:uri="e32fc2df-162a-4af0-80c6-dae09553a27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PPT-template-widescreen_August15</Template>
  <Application>Microsoft Office PowerPoint</Application>
  <PresentationFormat>On-screen Show (16:9)</PresentationFormat>
  <Slides>13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PPT-template-widescreen_August15</vt:lpstr>
      <vt:lpstr>Federated Learning for Image  Classification Across Different Modalities </vt:lpstr>
      <vt:lpstr>Information</vt:lpstr>
      <vt:lpstr>Motivations and Objectives</vt:lpstr>
      <vt:lpstr>Related Work</vt:lpstr>
      <vt:lpstr>3 Development phases</vt:lpstr>
      <vt:lpstr>General Model Frameworks</vt:lpstr>
      <vt:lpstr>Phase 1 </vt:lpstr>
      <vt:lpstr>Phase 2  </vt:lpstr>
      <vt:lpstr>Phase 3  </vt:lpstr>
      <vt:lpstr>Results and Discussion</vt:lpstr>
      <vt:lpstr>Results and Discussion</vt:lpstr>
      <vt:lpstr>Conclusion, Reflection and Future Works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Presentation sub-title</dc:title>
  <dc:creator>Xi Wu</dc:creator>
  <cp:revision>1</cp:revision>
  <dcterms:created xsi:type="dcterms:W3CDTF">2023-03-02T12:07:27Z</dcterms:created>
  <dcterms:modified xsi:type="dcterms:W3CDTF">2025-06-06T11:14:22Z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0x0101006EB2EB29ACCC274B8B9076A589B6AC6F</vt:lpwstr>
  </property>
</Properties>
</file>